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24"/>
  </p:notesMasterIdLst>
  <p:sldIdLst>
    <p:sldId id="256" r:id="rId2"/>
    <p:sldId id="259" r:id="rId3"/>
    <p:sldId id="260" r:id="rId4"/>
    <p:sldId id="262" r:id="rId5"/>
    <p:sldId id="265" r:id="rId6"/>
    <p:sldId id="263" r:id="rId7"/>
    <p:sldId id="268" r:id="rId8"/>
    <p:sldId id="270" r:id="rId9"/>
    <p:sldId id="269" r:id="rId10"/>
    <p:sldId id="272" r:id="rId11"/>
    <p:sldId id="273" r:id="rId12"/>
    <p:sldId id="279" r:id="rId13"/>
    <p:sldId id="278" r:id="rId14"/>
    <p:sldId id="280" r:id="rId15"/>
    <p:sldId id="281" r:id="rId16"/>
    <p:sldId id="283" r:id="rId17"/>
    <p:sldId id="288" r:id="rId18"/>
    <p:sldId id="290" r:id="rId19"/>
    <p:sldId id="286" r:id="rId20"/>
    <p:sldId id="289" r:id="rId21"/>
    <p:sldId id="287" r:id="rId22"/>
    <p:sldId id="292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22308B-5B66-441D-872F-F97AF42B867B}">
  <a:tblStyle styleId="{2D22308B-5B66-441D-872F-F97AF42B86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d9d240c1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d9d240c1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7b2dad8238_0_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7b2dad8238_0_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g7b349e6ee3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" name="Google Shape;1517;g7b349e6ee3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g7b349e6ee3_0_4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1" name="Google Shape;1971;g7b349e6ee3_0_4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g7b2dad823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3" name="Google Shape;1853;g7b2dad823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g7b349e6ee3_0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6" name="Google Shape;2046;g7b349e6ee3_0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g7b349e6ee3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0" name="Google Shape;2140;g7b349e6ee3_0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g7b349e6ee3_0_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9" name="Google Shape;2159;g7b349e6ee3_0_5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g7b349e6ee3_0_9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8" name="Google Shape;2418;g7b349e6ee3_0_9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" name="Google Shape;2527;g7b2dad823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8" name="Google Shape;2528;g7b2dad823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g7b349e6ee3_0_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3" name="Google Shape;2383;g7b349e6ee3_0_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1" name="Google Shape;2491;g7b349e6ee3_0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2" name="Google Shape;2492;g7b349e6ee3_0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1" name="Google Shape;2411;g7b2dad8238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2" name="Google Shape;2412;g7b2dad8238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" name="Google Shape;2596;g7b2dad8238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7" name="Google Shape;2597;g7b2dad8238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g7b2dad823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" name="Google Shape;1005;g7b2dad823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7b2dad823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7b2dad823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7b2dad8238_0_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7b2dad8238_0_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7b2dad8238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7b2dad8238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g7b2dad8238_0_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9" name="Google Shape;1279;g7b2dad8238_0_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2926700"/>
            <a:ext cx="4287000" cy="865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21" y="3679025"/>
            <a:ext cx="4287000" cy="47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713125" y="988675"/>
            <a:ext cx="2493000" cy="92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123371" y="3705937"/>
            <a:ext cx="932693" cy="1513429"/>
            <a:chOff x="5252475" y="3372998"/>
            <a:chExt cx="758596" cy="1230930"/>
          </a:xfrm>
        </p:grpSpPr>
        <p:sp>
          <p:nvSpPr>
            <p:cNvPr id="13" name="Google Shape;13;p2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9"/>
          <p:cNvSpPr/>
          <p:nvPr/>
        </p:nvSpPr>
        <p:spPr>
          <a:xfrm rot="8100000">
            <a:off x="8460529" y="1531072"/>
            <a:ext cx="404009" cy="404009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9"/>
          <p:cNvSpPr/>
          <p:nvPr/>
        </p:nvSpPr>
        <p:spPr>
          <a:xfrm rot="8100000">
            <a:off x="8764708" y="997550"/>
            <a:ext cx="313704" cy="31545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9"/>
          <p:cNvSpPr/>
          <p:nvPr/>
        </p:nvSpPr>
        <p:spPr>
          <a:xfrm rot="8100000">
            <a:off x="8162580" y="134785"/>
            <a:ext cx="650836" cy="650836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9"/>
          <p:cNvSpPr/>
          <p:nvPr/>
        </p:nvSpPr>
        <p:spPr>
          <a:xfrm rot="2700000">
            <a:off x="276569" y="4605415"/>
            <a:ext cx="323260" cy="32326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9"/>
          <p:cNvSpPr/>
          <p:nvPr/>
        </p:nvSpPr>
        <p:spPr>
          <a:xfrm rot="2700000">
            <a:off x="100461" y="4264361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2" name="Google Shape;342;p19"/>
          <p:cNvGrpSpPr/>
          <p:nvPr/>
        </p:nvGrpSpPr>
        <p:grpSpPr>
          <a:xfrm>
            <a:off x="-120517" y="-69488"/>
            <a:ext cx="586031" cy="736432"/>
            <a:chOff x="-84151" y="785111"/>
            <a:chExt cx="490484" cy="616364"/>
          </a:xfrm>
        </p:grpSpPr>
        <p:sp>
          <p:nvSpPr>
            <p:cNvPr id="343" name="Google Shape;343;p19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9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9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9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7" name="Google Shape;347;p19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48" name="Google Shape;348;p19"/>
          <p:cNvGrpSpPr/>
          <p:nvPr/>
        </p:nvGrpSpPr>
        <p:grpSpPr>
          <a:xfrm flipH="1">
            <a:off x="294704" y="-69476"/>
            <a:ext cx="425299" cy="534449"/>
            <a:chOff x="-84151" y="785111"/>
            <a:chExt cx="490484" cy="616364"/>
          </a:xfrm>
        </p:grpSpPr>
        <p:sp>
          <p:nvSpPr>
            <p:cNvPr id="349" name="Google Shape;349;p19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9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9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9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53" name="Google Shape;353;p19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54" name="Google Shape;354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19"/>
          <p:cNvSpPr txBox="1">
            <a:spLocks noGrp="1"/>
          </p:cNvSpPr>
          <p:nvPr>
            <p:ph type="title" idx="2"/>
          </p:nvPr>
        </p:nvSpPr>
        <p:spPr>
          <a:xfrm>
            <a:off x="720000" y="2728175"/>
            <a:ext cx="2305500" cy="43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6" name="Google Shape;356;p19"/>
          <p:cNvSpPr txBox="1">
            <a:spLocks noGrp="1"/>
          </p:cNvSpPr>
          <p:nvPr>
            <p:ph type="subTitle" idx="1"/>
          </p:nvPr>
        </p:nvSpPr>
        <p:spPr>
          <a:xfrm>
            <a:off x="720000" y="3162950"/>
            <a:ext cx="2305500" cy="94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9"/>
          <p:cNvSpPr txBox="1">
            <a:spLocks noGrp="1"/>
          </p:cNvSpPr>
          <p:nvPr>
            <p:ph type="title" idx="3"/>
          </p:nvPr>
        </p:nvSpPr>
        <p:spPr>
          <a:xfrm>
            <a:off x="3419221" y="1766419"/>
            <a:ext cx="2305500" cy="43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8" name="Google Shape;358;p19"/>
          <p:cNvSpPr txBox="1">
            <a:spLocks noGrp="1"/>
          </p:cNvSpPr>
          <p:nvPr>
            <p:ph type="subTitle" idx="4"/>
          </p:nvPr>
        </p:nvSpPr>
        <p:spPr>
          <a:xfrm>
            <a:off x="3419221" y="2201194"/>
            <a:ext cx="2305500" cy="94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19"/>
          <p:cNvSpPr txBox="1">
            <a:spLocks noGrp="1"/>
          </p:cNvSpPr>
          <p:nvPr>
            <p:ph type="title" idx="5"/>
          </p:nvPr>
        </p:nvSpPr>
        <p:spPr>
          <a:xfrm>
            <a:off x="6118448" y="2728175"/>
            <a:ext cx="2305500" cy="43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0" name="Google Shape;360;p19"/>
          <p:cNvSpPr txBox="1">
            <a:spLocks noGrp="1"/>
          </p:cNvSpPr>
          <p:nvPr>
            <p:ph type="subTitle" idx="6"/>
          </p:nvPr>
        </p:nvSpPr>
        <p:spPr>
          <a:xfrm>
            <a:off x="6118449" y="3162950"/>
            <a:ext cx="2305500" cy="94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1_1_1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0"/>
          <p:cNvSpPr/>
          <p:nvPr/>
        </p:nvSpPr>
        <p:spPr>
          <a:xfrm rot="10800000" flipH="1">
            <a:off x="108883" y="272339"/>
            <a:ext cx="534109" cy="53413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0"/>
          <p:cNvSpPr/>
          <p:nvPr/>
        </p:nvSpPr>
        <p:spPr>
          <a:xfrm rot="10800000" flipH="1">
            <a:off x="342375" y="1363055"/>
            <a:ext cx="377626" cy="377646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0"/>
          <p:cNvSpPr/>
          <p:nvPr/>
        </p:nvSpPr>
        <p:spPr>
          <a:xfrm rot="10800000" flipH="1">
            <a:off x="1036325" y="118366"/>
            <a:ext cx="275618" cy="275659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" name="Google Shape;365;p20"/>
          <p:cNvGrpSpPr/>
          <p:nvPr/>
        </p:nvGrpSpPr>
        <p:grpSpPr>
          <a:xfrm rot="10800000" flipH="1">
            <a:off x="8175749" y="4229704"/>
            <a:ext cx="768540" cy="965842"/>
            <a:chOff x="-84151" y="785111"/>
            <a:chExt cx="490484" cy="616364"/>
          </a:xfrm>
        </p:grpSpPr>
        <p:sp>
          <p:nvSpPr>
            <p:cNvPr id="366" name="Google Shape;366;p20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0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0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0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70" name="Google Shape;370;p20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71" name="Google Shape;371;p20"/>
          <p:cNvGrpSpPr/>
          <p:nvPr/>
        </p:nvGrpSpPr>
        <p:grpSpPr>
          <a:xfrm rot="10800000">
            <a:off x="8720296" y="4494760"/>
            <a:ext cx="557730" cy="700867"/>
            <a:chOff x="-84151" y="785111"/>
            <a:chExt cx="490484" cy="616364"/>
          </a:xfrm>
        </p:grpSpPr>
        <p:sp>
          <p:nvSpPr>
            <p:cNvPr id="372" name="Google Shape;372;p20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0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0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0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76" name="Google Shape;376;p20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77" name="Google Shape;377;p20"/>
          <p:cNvSpPr/>
          <p:nvPr/>
        </p:nvSpPr>
        <p:spPr>
          <a:xfrm rot="10800000" flipH="1">
            <a:off x="8566675" y="161755"/>
            <a:ext cx="377626" cy="377646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0"/>
          <p:cNvSpPr/>
          <p:nvPr/>
        </p:nvSpPr>
        <p:spPr>
          <a:xfrm rot="10800000" flipH="1">
            <a:off x="8430900" y="917972"/>
            <a:ext cx="266133" cy="266153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20"/>
          <p:cNvSpPr txBox="1">
            <a:spLocks noGrp="1"/>
          </p:cNvSpPr>
          <p:nvPr>
            <p:ph type="title" idx="2"/>
          </p:nvPr>
        </p:nvSpPr>
        <p:spPr>
          <a:xfrm>
            <a:off x="5995649" y="3161275"/>
            <a:ext cx="22977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20"/>
          <p:cNvSpPr txBox="1">
            <a:spLocks noGrp="1"/>
          </p:cNvSpPr>
          <p:nvPr>
            <p:ph type="subTitle" idx="1"/>
          </p:nvPr>
        </p:nvSpPr>
        <p:spPr>
          <a:xfrm>
            <a:off x="5995651" y="3720175"/>
            <a:ext cx="2297700" cy="6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82" name="Google Shape;382;p20"/>
          <p:cNvSpPr txBox="1">
            <a:spLocks noGrp="1"/>
          </p:cNvSpPr>
          <p:nvPr>
            <p:ph type="title" idx="3"/>
          </p:nvPr>
        </p:nvSpPr>
        <p:spPr>
          <a:xfrm>
            <a:off x="850649" y="3161275"/>
            <a:ext cx="22977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20"/>
          <p:cNvSpPr txBox="1">
            <a:spLocks noGrp="1"/>
          </p:cNvSpPr>
          <p:nvPr>
            <p:ph type="subTitle" idx="4"/>
          </p:nvPr>
        </p:nvSpPr>
        <p:spPr>
          <a:xfrm>
            <a:off x="850651" y="3720175"/>
            <a:ext cx="2297700" cy="6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84" name="Google Shape;384;p20"/>
          <p:cNvSpPr txBox="1">
            <a:spLocks noGrp="1"/>
          </p:cNvSpPr>
          <p:nvPr>
            <p:ph type="title" idx="5"/>
          </p:nvPr>
        </p:nvSpPr>
        <p:spPr>
          <a:xfrm>
            <a:off x="3423149" y="3161275"/>
            <a:ext cx="22977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20"/>
          <p:cNvSpPr txBox="1">
            <a:spLocks noGrp="1"/>
          </p:cNvSpPr>
          <p:nvPr>
            <p:ph type="subTitle" idx="6"/>
          </p:nvPr>
        </p:nvSpPr>
        <p:spPr>
          <a:xfrm>
            <a:off x="3423151" y="3720175"/>
            <a:ext cx="2297700" cy="6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21"/>
          <p:cNvSpPr txBox="1">
            <a:spLocks noGrp="1"/>
          </p:cNvSpPr>
          <p:nvPr>
            <p:ph type="title" idx="2"/>
          </p:nvPr>
        </p:nvSpPr>
        <p:spPr>
          <a:xfrm>
            <a:off x="1015959" y="1677075"/>
            <a:ext cx="19782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9" name="Google Shape;389;p21"/>
          <p:cNvSpPr txBox="1">
            <a:spLocks noGrp="1"/>
          </p:cNvSpPr>
          <p:nvPr>
            <p:ph type="subTitle" idx="1"/>
          </p:nvPr>
        </p:nvSpPr>
        <p:spPr>
          <a:xfrm>
            <a:off x="1015959" y="2204775"/>
            <a:ext cx="1978200" cy="6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21"/>
          <p:cNvSpPr txBox="1">
            <a:spLocks noGrp="1"/>
          </p:cNvSpPr>
          <p:nvPr>
            <p:ph type="title" idx="3"/>
          </p:nvPr>
        </p:nvSpPr>
        <p:spPr>
          <a:xfrm>
            <a:off x="6149841" y="1677075"/>
            <a:ext cx="19782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1" name="Google Shape;391;p21"/>
          <p:cNvSpPr txBox="1">
            <a:spLocks noGrp="1"/>
          </p:cNvSpPr>
          <p:nvPr>
            <p:ph type="subTitle" idx="4"/>
          </p:nvPr>
        </p:nvSpPr>
        <p:spPr>
          <a:xfrm>
            <a:off x="6149837" y="2204775"/>
            <a:ext cx="1978200" cy="6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21"/>
          <p:cNvSpPr txBox="1">
            <a:spLocks noGrp="1"/>
          </p:cNvSpPr>
          <p:nvPr>
            <p:ph type="title" idx="5"/>
          </p:nvPr>
        </p:nvSpPr>
        <p:spPr>
          <a:xfrm>
            <a:off x="1015959" y="3110475"/>
            <a:ext cx="19782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3" name="Google Shape;393;p21"/>
          <p:cNvSpPr txBox="1">
            <a:spLocks noGrp="1"/>
          </p:cNvSpPr>
          <p:nvPr>
            <p:ph type="subTitle" idx="6"/>
          </p:nvPr>
        </p:nvSpPr>
        <p:spPr>
          <a:xfrm>
            <a:off x="1015959" y="3638175"/>
            <a:ext cx="1978200" cy="6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21"/>
          <p:cNvSpPr txBox="1">
            <a:spLocks noGrp="1"/>
          </p:cNvSpPr>
          <p:nvPr>
            <p:ph type="title" idx="7"/>
          </p:nvPr>
        </p:nvSpPr>
        <p:spPr>
          <a:xfrm>
            <a:off x="6149841" y="3110475"/>
            <a:ext cx="19782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5" name="Google Shape;395;p21"/>
          <p:cNvSpPr txBox="1">
            <a:spLocks noGrp="1"/>
          </p:cNvSpPr>
          <p:nvPr>
            <p:ph type="subTitle" idx="8"/>
          </p:nvPr>
        </p:nvSpPr>
        <p:spPr>
          <a:xfrm>
            <a:off x="6149837" y="3638175"/>
            <a:ext cx="1978200" cy="6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21"/>
          <p:cNvSpPr/>
          <p:nvPr/>
        </p:nvSpPr>
        <p:spPr>
          <a:xfrm rot="900190">
            <a:off x="84527" y="176035"/>
            <a:ext cx="520591" cy="520591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21"/>
          <p:cNvSpPr/>
          <p:nvPr/>
        </p:nvSpPr>
        <p:spPr>
          <a:xfrm rot="900188">
            <a:off x="174887" y="900563"/>
            <a:ext cx="241461" cy="241441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8" name="Google Shape;398;p21"/>
          <p:cNvGrpSpPr/>
          <p:nvPr/>
        </p:nvGrpSpPr>
        <p:grpSpPr>
          <a:xfrm flipH="1">
            <a:off x="8569659" y="-69491"/>
            <a:ext cx="656219" cy="824633"/>
            <a:chOff x="-84151" y="785111"/>
            <a:chExt cx="490484" cy="616364"/>
          </a:xfrm>
        </p:grpSpPr>
        <p:sp>
          <p:nvSpPr>
            <p:cNvPr id="399" name="Google Shape;399;p21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1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3" name="Google Shape;403;p21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04" name="Google Shape;404;p21"/>
          <p:cNvGrpSpPr/>
          <p:nvPr/>
        </p:nvGrpSpPr>
        <p:grpSpPr>
          <a:xfrm>
            <a:off x="8284716" y="-69521"/>
            <a:ext cx="476211" cy="598428"/>
            <a:chOff x="-84151" y="785111"/>
            <a:chExt cx="490484" cy="616364"/>
          </a:xfrm>
        </p:grpSpPr>
        <p:sp>
          <p:nvSpPr>
            <p:cNvPr id="405" name="Google Shape;405;p21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9" name="Google Shape;409;p21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2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3"/>
          <p:cNvSpPr txBox="1">
            <a:spLocks noGrp="1"/>
          </p:cNvSpPr>
          <p:nvPr>
            <p:ph type="title"/>
          </p:nvPr>
        </p:nvSpPr>
        <p:spPr>
          <a:xfrm>
            <a:off x="4572000" y="2291700"/>
            <a:ext cx="38664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1" name="Google Shape;441;p23"/>
          <p:cNvSpPr txBox="1">
            <a:spLocks noGrp="1"/>
          </p:cNvSpPr>
          <p:nvPr>
            <p:ph type="title" idx="2" hasCustomPrompt="1"/>
          </p:nvPr>
        </p:nvSpPr>
        <p:spPr>
          <a:xfrm>
            <a:off x="6084250" y="1308950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2" name="Google Shape;442;p23"/>
          <p:cNvSpPr txBox="1">
            <a:spLocks noGrp="1"/>
          </p:cNvSpPr>
          <p:nvPr>
            <p:ph type="subTitle" idx="1"/>
          </p:nvPr>
        </p:nvSpPr>
        <p:spPr>
          <a:xfrm>
            <a:off x="4572000" y="3628575"/>
            <a:ext cx="3866400" cy="419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443" name="Google Shape;443;p23"/>
          <p:cNvGrpSpPr/>
          <p:nvPr/>
        </p:nvGrpSpPr>
        <p:grpSpPr>
          <a:xfrm rot="-8670632">
            <a:off x="207587" y="-134177"/>
            <a:ext cx="932706" cy="1513449"/>
            <a:chOff x="5252475" y="3372998"/>
            <a:chExt cx="758596" cy="1230930"/>
          </a:xfrm>
        </p:grpSpPr>
        <p:sp>
          <p:nvSpPr>
            <p:cNvPr id="444" name="Google Shape;444;p23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2_1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4"/>
          <p:cNvSpPr txBox="1">
            <a:spLocks noGrp="1"/>
          </p:cNvSpPr>
          <p:nvPr>
            <p:ph type="title"/>
          </p:nvPr>
        </p:nvSpPr>
        <p:spPr>
          <a:xfrm flipH="1">
            <a:off x="2530175" y="2602375"/>
            <a:ext cx="3028200" cy="53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57" name="Google Shape;457;p2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151150" y="1539475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8" name="Google Shape;458;p24"/>
          <p:cNvSpPr txBox="1">
            <a:spLocks noGrp="1"/>
          </p:cNvSpPr>
          <p:nvPr>
            <p:ph type="subTitle" idx="1"/>
          </p:nvPr>
        </p:nvSpPr>
        <p:spPr>
          <a:xfrm flipH="1">
            <a:off x="2529925" y="3195625"/>
            <a:ext cx="40839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459" name="Google Shape;459;p24"/>
          <p:cNvGrpSpPr/>
          <p:nvPr/>
        </p:nvGrpSpPr>
        <p:grpSpPr>
          <a:xfrm rot="1800091">
            <a:off x="7895377" y="3706319"/>
            <a:ext cx="932727" cy="1513483"/>
            <a:chOff x="5252475" y="3372998"/>
            <a:chExt cx="758596" cy="1230930"/>
          </a:xfrm>
        </p:grpSpPr>
        <p:sp>
          <p:nvSpPr>
            <p:cNvPr id="460" name="Google Shape;460;p24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4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4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4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" name="Google Shape;471;p24"/>
          <p:cNvSpPr/>
          <p:nvPr/>
        </p:nvSpPr>
        <p:spPr>
          <a:xfrm rot="900065">
            <a:off x="645240" y="443481"/>
            <a:ext cx="276795" cy="27679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2_1_1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" name="Google Shape;473;p25"/>
          <p:cNvGrpSpPr/>
          <p:nvPr/>
        </p:nvGrpSpPr>
        <p:grpSpPr>
          <a:xfrm rot="-1722853">
            <a:off x="8315665" y="-302591"/>
            <a:ext cx="932689" cy="1513422"/>
            <a:chOff x="5252475" y="3372998"/>
            <a:chExt cx="758596" cy="1230930"/>
          </a:xfrm>
        </p:grpSpPr>
        <p:sp>
          <p:nvSpPr>
            <p:cNvPr id="474" name="Google Shape;474;p25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5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5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5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5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5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5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5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5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5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5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25"/>
          <p:cNvSpPr/>
          <p:nvPr/>
        </p:nvSpPr>
        <p:spPr>
          <a:xfrm rot="10800000" flipH="1">
            <a:off x="184201" y="353802"/>
            <a:ext cx="450049" cy="450049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5"/>
          <p:cNvSpPr txBox="1">
            <a:spLocks noGrp="1"/>
          </p:cNvSpPr>
          <p:nvPr>
            <p:ph type="title"/>
          </p:nvPr>
        </p:nvSpPr>
        <p:spPr>
          <a:xfrm flipH="1">
            <a:off x="4682425" y="1572750"/>
            <a:ext cx="2506800" cy="75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7" name="Google Shape;487;p2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545350" y="2261800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88" name="Google Shape;488;p25"/>
          <p:cNvSpPr txBox="1">
            <a:spLocks noGrp="1"/>
          </p:cNvSpPr>
          <p:nvPr>
            <p:ph type="subTitle" idx="1"/>
          </p:nvPr>
        </p:nvSpPr>
        <p:spPr>
          <a:xfrm flipH="1">
            <a:off x="4831525" y="2855850"/>
            <a:ext cx="2357700" cy="71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3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" name="Google Shape;490;p26"/>
          <p:cNvGrpSpPr/>
          <p:nvPr/>
        </p:nvGrpSpPr>
        <p:grpSpPr>
          <a:xfrm rot="10800000" flipH="1">
            <a:off x="-123371" y="-112438"/>
            <a:ext cx="932693" cy="1513429"/>
            <a:chOff x="5252475" y="3372998"/>
            <a:chExt cx="758596" cy="1230930"/>
          </a:xfrm>
        </p:grpSpPr>
        <p:sp>
          <p:nvSpPr>
            <p:cNvPr id="491" name="Google Shape;491;p26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6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6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6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6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6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2" name="Google Shape;502;p26"/>
          <p:cNvSpPr/>
          <p:nvPr/>
        </p:nvSpPr>
        <p:spPr>
          <a:xfrm rot="-2700000">
            <a:off x="8497840" y="4667544"/>
            <a:ext cx="323260" cy="32326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6"/>
          <p:cNvSpPr/>
          <p:nvPr/>
        </p:nvSpPr>
        <p:spPr>
          <a:xfrm rot="-2700000">
            <a:off x="8783860" y="4202237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7"/>
          <p:cNvSpPr/>
          <p:nvPr/>
        </p:nvSpPr>
        <p:spPr>
          <a:xfrm rot="-8100000" flipH="1">
            <a:off x="124720" y="1878597"/>
            <a:ext cx="404009" cy="404009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7"/>
          <p:cNvSpPr/>
          <p:nvPr/>
        </p:nvSpPr>
        <p:spPr>
          <a:xfrm rot="-8100000" flipH="1">
            <a:off x="291496" y="1199950"/>
            <a:ext cx="313704" cy="31545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7"/>
          <p:cNvSpPr/>
          <p:nvPr/>
        </p:nvSpPr>
        <p:spPr>
          <a:xfrm rot="-8100000" flipH="1">
            <a:off x="175842" y="134785"/>
            <a:ext cx="650836" cy="650836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9" name="Google Shape;509;p27"/>
          <p:cNvGrpSpPr/>
          <p:nvPr/>
        </p:nvGrpSpPr>
        <p:grpSpPr>
          <a:xfrm flipH="1">
            <a:off x="8574392" y="-69532"/>
            <a:ext cx="686433" cy="862601"/>
            <a:chOff x="-84151" y="785111"/>
            <a:chExt cx="490484" cy="616364"/>
          </a:xfrm>
        </p:grpSpPr>
        <p:sp>
          <p:nvSpPr>
            <p:cNvPr id="510" name="Google Shape;510;p27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4" name="Google Shape;514;p27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15" name="Google Shape;515;p27"/>
          <p:cNvGrpSpPr/>
          <p:nvPr/>
        </p:nvGrpSpPr>
        <p:grpSpPr>
          <a:xfrm>
            <a:off x="8276297" y="-69476"/>
            <a:ext cx="498185" cy="626041"/>
            <a:chOff x="-84151" y="785111"/>
            <a:chExt cx="490484" cy="616364"/>
          </a:xfrm>
        </p:grpSpPr>
        <p:sp>
          <p:nvSpPr>
            <p:cNvPr id="516" name="Google Shape;516;p27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0" name="Google Shape;520;p27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21" name="Google Shape;521;p27"/>
          <p:cNvSpPr/>
          <p:nvPr/>
        </p:nvSpPr>
        <p:spPr>
          <a:xfrm rot="-8100000" flipH="1">
            <a:off x="8420795" y="4554622"/>
            <a:ext cx="404009" cy="404009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7"/>
          <p:cNvSpPr/>
          <p:nvPr/>
        </p:nvSpPr>
        <p:spPr>
          <a:xfrm rot="-8100000" flipH="1">
            <a:off x="8639996" y="3980225"/>
            <a:ext cx="313704" cy="31545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7"/>
          <p:cNvSpPr txBox="1">
            <a:spLocks noGrp="1"/>
          </p:cNvSpPr>
          <p:nvPr>
            <p:ph type="title" hasCustomPrompt="1"/>
          </p:nvPr>
        </p:nvSpPr>
        <p:spPr>
          <a:xfrm>
            <a:off x="1223100" y="3231225"/>
            <a:ext cx="1542900" cy="7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4" name="Google Shape;524;p27"/>
          <p:cNvSpPr txBox="1">
            <a:spLocks noGrp="1"/>
          </p:cNvSpPr>
          <p:nvPr>
            <p:ph type="subTitle" idx="1"/>
          </p:nvPr>
        </p:nvSpPr>
        <p:spPr>
          <a:xfrm>
            <a:off x="1223100" y="2462357"/>
            <a:ext cx="1542900" cy="7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5" name="Google Shape;525;p27"/>
          <p:cNvSpPr txBox="1">
            <a:spLocks noGrp="1"/>
          </p:cNvSpPr>
          <p:nvPr>
            <p:ph type="title" idx="2" hasCustomPrompt="1"/>
          </p:nvPr>
        </p:nvSpPr>
        <p:spPr>
          <a:xfrm>
            <a:off x="3800550" y="3231219"/>
            <a:ext cx="1542900" cy="7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6" name="Google Shape;526;p27"/>
          <p:cNvSpPr txBox="1">
            <a:spLocks noGrp="1"/>
          </p:cNvSpPr>
          <p:nvPr>
            <p:ph type="subTitle" idx="3"/>
          </p:nvPr>
        </p:nvSpPr>
        <p:spPr>
          <a:xfrm>
            <a:off x="3800550" y="2462325"/>
            <a:ext cx="1542900" cy="7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7" name="Google Shape;527;p27"/>
          <p:cNvSpPr txBox="1">
            <a:spLocks noGrp="1"/>
          </p:cNvSpPr>
          <p:nvPr>
            <p:ph type="title" idx="4" hasCustomPrompt="1"/>
          </p:nvPr>
        </p:nvSpPr>
        <p:spPr>
          <a:xfrm>
            <a:off x="6378000" y="3231224"/>
            <a:ext cx="1542900" cy="7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8" name="Google Shape;528;p27"/>
          <p:cNvSpPr txBox="1">
            <a:spLocks noGrp="1"/>
          </p:cNvSpPr>
          <p:nvPr>
            <p:ph type="subTitle" idx="5"/>
          </p:nvPr>
        </p:nvSpPr>
        <p:spPr>
          <a:xfrm>
            <a:off x="6378000" y="2462325"/>
            <a:ext cx="1542900" cy="7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529" name="Google Shape;529;p27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0" name="Google Shape;530;p27"/>
          <p:cNvSpPr txBox="1">
            <a:spLocks noGrp="1"/>
          </p:cNvSpPr>
          <p:nvPr>
            <p:ph type="title" idx="7"/>
          </p:nvPr>
        </p:nvSpPr>
        <p:spPr>
          <a:xfrm>
            <a:off x="1223100" y="1977525"/>
            <a:ext cx="15429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31" name="Google Shape;531;p27"/>
          <p:cNvSpPr txBox="1">
            <a:spLocks noGrp="1"/>
          </p:cNvSpPr>
          <p:nvPr>
            <p:ph type="title" idx="8"/>
          </p:nvPr>
        </p:nvSpPr>
        <p:spPr>
          <a:xfrm>
            <a:off x="3800550" y="1977525"/>
            <a:ext cx="15429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32" name="Google Shape;532;p27"/>
          <p:cNvSpPr txBox="1">
            <a:spLocks noGrp="1"/>
          </p:cNvSpPr>
          <p:nvPr>
            <p:ph type="title" idx="9"/>
          </p:nvPr>
        </p:nvSpPr>
        <p:spPr>
          <a:xfrm>
            <a:off x="6378000" y="1977525"/>
            <a:ext cx="15429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8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2729400" cy="87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5" name="Google Shape;535;p28"/>
          <p:cNvSpPr txBox="1">
            <a:spLocks noGrp="1"/>
          </p:cNvSpPr>
          <p:nvPr>
            <p:ph type="subTitle" idx="1"/>
          </p:nvPr>
        </p:nvSpPr>
        <p:spPr>
          <a:xfrm>
            <a:off x="720000" y="2489331"/>
            <a:ext cx="2729400" cy="79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36" name="Google Shape;536;p28"/>
          <p:cNvSpPr txBox="1">
            <a:spLocks noGrp="1"/>
          </p:cNvSpPr>
          <p:nvPr>
            <p:ph type="subTitle" idx="2"/>
          </p:nvPr>
        </p:nvSpPr>
        <p:spPr>
          <a:xfrm>
            <a:off x="720000" y="2080400"/>
            <a:ext cx="2729400" cy="40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537" name="Google Shape;537;p28"/>
          <p:cNvGrpSpPr/>
          <p:nvPr/>
        </p:nvGrpSpPr>
        <p:grpSpPr>
          <a:xfrm rot="-9900044">
            <a:off x="8390289" y="-148690"/>
            <a:ext cx="932686" cy="1513416"/>
            <a:chOff x="5252475" y="3372998"/>
            <a:chExt cx="758596" cy="1230930"/>
          </a:xfrm>
        </p:grpSpPr>
        <p:sp>
          <p:nvSpPr>
            <p:cNvPr id="538" name="Google Shape;538;p28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" name="Google Shape;549;p28"/>
          <p:cNvSpPr txBox="1"/>
          <p:nvPr/>
        </p:nvSpPr>
        <p:spPr>
          <a:xfrm>
            <a:off x="720000" y="3519175"/>
            <a:ext cx="3004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CREDITS: This presentation template was created by</a:t>
            </a:r>
            <a:r>
              <a:rPr lang="en" sz="1200">
                <a:solidFill>
                  <a:srgbClr val="434343"/>
                </a:solidFill>
                <a:latin typeface="Cairo"/>
                <a:ea typeface="Cairo"/>
                <a:cs typeface="Cairo"/>
                <a:sym typeface="Cairo"/>
              </a:rPr>
              <a:t>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and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_1_1">
    <p:bg>
      <p:bgPr>
        <a:solidFill>
          <a:schemeClr val="dk2"/>
        </a:solidFill>
        <a:effectLst/>
      </p:bgPr>
    </p:bg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1954775" y="1572750"/>
            <a:ext cx="2506800" cy="75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756850" y="2261800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1954775" y="2855850"/>
            <a:ext cx="2357700" cy="71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8" name="Google Shape;28;p3"/>
          <p:cNvGrpSpPr/>
          <p:nvPr/>
        </p:nvGrpSpPr>
        <p:grpSpPr>
          <a:xfrm rot="10800000" flipH="1">
            <a:off x="208529" y="-112438"/>
            <a:ext cx="932693" cy="1513429"/>
            <a:chOff x="5252475" y="3372998"/>
            <a:chExt cx="758596" cy="1230930"/>
          </a:xfrm>
        </p:grpSpPr>
        <p:sp>
          <p:nvSpPr>
            <p:cNvPr id="29" name="Google Shape;29;p3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900065">
            <a:off x="8592165" y="250406"/>
            <a:ext cx="276795" cy="27679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_2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0"/>
          <p:cNvSpPr/>
          <p:nvPr/>
        </p:nvSpPr>
        <p:spPr>
          <a:xfrm rot="8100000">
            <a:off x="8460529" y="1531072"/>
            <a:ext cx="404009" cy="404009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30"/>
          <p:cNvSpPr/>
          <p:nvPr/>
        </p:nvSpPr>
        <p:spPr>
          <a:xfrm rot="8100000">
            <a:off x="8764708" y="997550"/>
            <a:ext cx="313704" cy="31545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30"/>
          <p:cNvSpPr/>
          <p:nvPr/>
        </p:nvSpPr>
        <p:spPr>
          <a:xfrm rot="8100000">
            <a:off x="8162580" y="134785"/>
            <a:ext cx="650836" cy="650836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30"/>
          <p:cNvSpPr/>
          <p:nvPr/>
        </p:nvSpPr>
        <p:spPr>
          <a:xfrm rot="2700000">
            <a:off x="276569" y="4605415"/>
            <a:ext cx="323260" cy="32326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0"/>
          <p:cNvSpPr/>
          <p:nvPr/>
        </p:nvSpPr>
        <p:spPr>
          <a:xfrm rot="2700000">
            <a:off x="100461" y="4264361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" name="Google Shape;557;p30"/>
          <p:cNvGrpSpPr/>
          <p:nvPr/>
        </p:nvGrpSpPr>
        <p:grpSpPr>
          <a:xfrm>
            <a:off x="-120517" y="-69488"/>
            <a:ext cx="586031" cy="736432"/>
            <a:chOff x="-84151" y="785111"/>
            <a:chExt cx="490484" cy="616364"/>
          </a:xfrm>
        </p:grpSpPr>
        <p:sp>
          <p:nvSpPr>
            <p:cNvPr id="558" name="Google Shape;558;p30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62" name="Google Shape;562;p30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63" name="Google Shape;563;p30"/>
          <p:cNvGrpSpPr/>
          <p:nvPr/>
        </p:nvGrpSpPr>
        <p:grpSpPr>
          <a:xfrm flipH="1">
            <a:off x="294704" y="-69476"/>
            <a:ext cx="425299" cy="534449"/>
            <a:chOff x="-84151" y="785111"/>
            <a:chExt cx="490484" cy="616364"/>
          </a:xfrm>
        </p:grpSpPr>
        <p:sp>
          <p:nvSpPr>
            <p:cNvPr id="564" name="Google Shape;564;p30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68" name="Google Shape;568;p30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" name="Google Shape;570;p31"/>
          <p:cNvGrpSpPr/>
          <p:nvPr/>
        </p:nvGrpSpPr>
        <p:grpSpPr>
          <a:xfrm rot="8309431">
            <a:off x="929321" y="-881944"/>
            <a:ext cx="1067824" cy="1732697"/>
            <a:chOff x="5252475" y="3372998"/>
            <a:chExt cx="758596" cy="1230930"/>
          </a:xfrm>
        </p:grpSpPr>
        <p:sp>
          <p:nvSpPr>
            <p:cNvPr id="571" name="Google Shape;571;p31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1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1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" name="Google Shape;582;p31"/>
          <p:cNvSpPr/>
          <p:nvPr/>
        </p:nvSpPr>
        <p:spPr>
          <a:xfrm rot="-2979600">
            <a:off x="6162261" y="72226"/>
            <a:ext cx="288185" cy="2897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1"/>
          <p:cNvSpPr/>
          <p:nvPr/>
        </p:nvSpPr>
        <p:spPr>
          <a:xfrm rot="-2979783">
            <a:off x="6926277" y="179486"/>
            <a:ext cx="511919" cy="514765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" name="Google Shape;584;p31"/>
          <p:cNvGrpSpPr/>
          <p:nvPr/>
        </p:nvGrpSpPr>
        <p:grpSpPr>
          <a:xfrm rot="-1944596" flipH="1">
            <a:off x="142476" y="-240460"/>
            <a:ext cx="728260" cy="915162"/>
            <a:chOff x="-84151" y="785111"/>
            <a:chExt cx="490484" cy="616364"/>
          </a:xfrm>
        </p:grpSpPr>
        <p:sp>
          <p:nvSpPr>
            <p:cNvPr id="585" name="Google Shape;585;p31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1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9" name="Google Shape;589;p31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0" name="Google Shape;590;p31"/>
          <p:cNvGrpSpPr/>
          <p:nvPr/>
        </p:nvGrpSpPr>
        <p:grpSpPr>
          <a:xfrm rot="-1944773">
            <a:off x="-176122" y="2047"/>
            <a:ext cx="528536" cy="664129"/>
            <a:chOff x="-84151" y="785111"/>
            <a:chExt cx="490484" cy="616364"/>
          </a:xfrm>
        </p:grpSpPr>
        <p:sp>
          <p:nvSpPr>
            <p:cNvPr id="591" name="Google Shape;591;p31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95" name="Google Shape;595;p31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6" name="Google Shape;596;p31"/>
          <p:cNvSpPr/>
          <p:nvPr/>
        </p:nvSpPr>
        <p:spPr>
          <a:xfrm rot="-2979786">
            <a:off x="8118698" y="128020"/>
            <a:ext cx="818201" cy="822758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title" idx="2"/>
          </p:nvPr>
        </p:nvSpPr>
        <p:spPr>
          <a:xfrm>
            <a:off x="950848" y="2095300"/>
            <a:ext cx="22977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title" idx="3"/>
          </p:nvPr>
        </p:nvSpPr>
        <p:spPr>
          <a:xfrm>
            <a:off x="5979250" y="2095300"/>
            <a:ext cx="21474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1"/>
          </p:nvPr>
        </p:nvSpPr>
        <p:spPr>
          <a:xfrm>
            <a:off x="5979253" y="2654202"/>
            <a:ext cx="2147400" cy="134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4"/>
          </p:nvPr>
        </p:nvSpPr>
        <p:spPr>
          <a:xfrm>
            <a:off x="950848" y="2654202"/>
            <a:ext cx="2297700" cy="134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5" name="Google Shape;55;p5"/>
          <p:cNvSpPr/>
          <p:nvPr/>
        </p:nvSpPr>
        <p:spPr>
          <a:xfrm rot="2700000">
            <a:off x="276569" y="540715"/>
            <a:ext cx="323260" cy="32326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5"/>
          <p:cNvSpPr/>
          <p:nvPr/>
        </p:nvSpPr>
        <p:spPr>
          <a:xfrm rot="2700000">
            <a:off x="100461" y="199661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5"/>
          <p:cNvSpPr/>
          <p:nvPr/>
        </p:nvSpPr>
        <p:spPr>
          <a:xfrm rot="2700000">
            <a:off x="8508777" y="408376"/>
            <a:ext cx="470996" cy="470996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 rot="2700000">
            <a:off x="8840511" y="1069511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1" name="Google Shape;61;p6"/>
          <p:cNvGrpSpPr/>
          <p:nvPr/>
        </p:nvGrpSpPr>
        <p:grpSpPr>
          <a:xfrm flipH="1">
            <a:off x="8639847" y="-69488"/>
            <a:ext cx="586031" cy="736432"/>
            <a:chOff x="-84151" y="785111"/>
            <a:chExt cx="490484" cy="616364"/>
          </a:xfrm>
        </p:grpSpPr>
        <p:sp>
          <p:nvSpPr>
            <p:cNvPr id="62" name="Google Shape;62;p6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" name="Google Shape;66;p6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7" name="Google Shape;67;p6"/>
          <p:cNvGrpSpPr/>
          <p:nvPr/>
        </p:nvGrpSpPr>
        <p:grpSpPr>
          <a:xfrm>
            <a:off x="8385358" y="-69476"/>
            <a:ext cx="425299" cy="534449"/>
            <a:chOff x="-84151" y="785111"/>
            <a:chExt cx="490484" cy="616364"/>
          </a:xfrm>
        </p:grpSpPr>
        <p:sp>
          <p:nvSpPr>
            <p:cNvPr id="68" name="Google Shape;68;p6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" name="Google Shape;72;p6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3" name="Google Shape;73;p6"/>
          <p:cNvSpPr/>
          <p:nvPr/>
        </p:nvSpPr>
        <p:spPr>
          <a:xfrm rot="2700000">
            <a:off x="276569" y="4605415"/>
            <a:ext cx="323260" cy="32326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6"/>
          <p:cNvSpPr/>
          <p:nvPr/>
        </p:nvSpPr>
        <p:spPr>
          <a:xfrm rot="2700000">
            <a:off x="100461" y="4264361"/>
            <a:ext cx="250999" cy="2523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2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1"/>
          <p:cNvSpPr/>
          <p:nvPr/>
        </p:nvSpPr>
        <p:spPr>
          <a:xfrm>
            <a:off x="0" y="0"/>
            <a:ext cx="9169500" cy="1592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1"/>
          <p:cNvSpPr txBox="1">
            <a:spLocks noGrp="1"/>
          </p:cNvSpPr>
          <p:nvPr>
            <p:ph type="title" hasCustomPrompt="1"/>
          </p:nvPr>
        </p:nvSpPr>
        <p:spPr>
          <a:xfrm>
            <a:off x="752175" y="2246925"/>
            <a:ext cx="7639800" cy="159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000">
                <a:solidFill>
                  <a:srgbClr val="10112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97" name="Google Shape;197;p11"/>
          <p:cNvSpPr txBox="1">
            <a:spLocks noGrp="1"/>
          </p:cNvSpPr>
          <p:nvPr>
            <p:ph type="subTitle" idx="1"/>
          </p:nvPr>
        </p:nvSpPr>
        <p:spPr>
          <a:xfrm>
            <a:off x="1284000" y="3839175"/>
            <a:ext cx="6576000" cy="49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98" name="Google Shape;198;p11"/>
          <p:cNvGrpSpPr/>
          <p:nvPr/>
        </p:nvGrpSpPr>
        <p:grpSpPr>
          <a:xfrm rot="8309431">
            <a:off x="1377696" y="-592882"/>
            <a:ext cx="1067824" cy="1732697"/>
            <a:chOff x="5252475" y="3372998"/>
            <a:chExt cx="758596" cy="1230930"/>
          </a:xfrm>
        </p:grpSpPr>
        <p:sp>
          <p:nvSpPr>
            <p:cNvPr id="199" name="Google Shape;199;p11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 rot="-2979600">
            <a:off x="6162261" y="128563"/>
            <a:ext cx="288185" cy="2897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1"/>
          <p:cNvSpPr/>
          <p:nvPr/>
        </p:nvSpPr>
        <p:spPr>
          <a:xfrm rot="-2979783">
            <a:off x="6926302" y="333936"/>
            <a:ext cx="511919" cy="514765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" name="Google Shape;212;p11"/>
          <p:cNvGrpSpPr/>
          <p:nvPr/>
        </p:nvGrpSpPr>
        <p:grpSpPr>
          <a:xfrm rot="-1944596" flipH="1">
            <a:off x="142476" y="-240460"/>
            <a:ext cx="728260" cy="915162"/>
            <a:chOff x="-84151" y="785111"/>
            <a:chExt cx="490484" cy="616364"/>
          </a:xfrm>
        </p:grpSpPr>
        <p:sp>
          <p:nvSpPr>
            <p:cNvPr id="213" name="Google Shape;213;p11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7" name="Google Shape;217;p11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18" name="Google Shape;218;p11"/>
          <p:cNvGrpSpPr/>
          <p:nvPr/>
        </p:nvGrpSpPr>
        <p:grpSpPr>
          <a:xfrm rot="-1944773">
            <a:off x="-176122" y="2047"/>
            <a:ext cx="528536" cy="664129"/>
            <a:chOff x="-84151" y="785111"/>
            <a:chExt cx="490484" cy="616364"/>
          </a:xfrm>
        </p:grpSpPr>
        <p:sp>
          <p:nvSpPr>
            <p:cNvPr id="219" name="Google Shape;219;p11"/>
            <p:cNvSpPr/>
            <p:nvPr/>
          </p:nvSpPr>
          <p:spPr>
            <a:xfrm rot="10800000" flipH="1">
              <a:off x="-84151" y="785111"/>
              <a:ext cx="490484" cy="615879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1"/>
            <p:cNvSpPr/>
            <p:nvPr/>
          </p:nvSpPr>
          <p:spPr>
            <a:xfrm rot="10800000" flipH="1">
              <a:off x="35306" y="880890"/>
              <a:ext cx="239070" cy="58908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 rot="10800000" flipH="1">
              <a:off x="-39540" y="1037772"/>
              <a:ext cx="247899" cy="5898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 rot="10800000" flipH="1">
              <a:off x="-57431" y="1203638"/>
              <a:ext cx="187350" cy="46486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3" name="Google Shape;223;p11"/>
            <p:cNvCxnSpPr/>
            <p:nvPr/>
          </p:nvCxnSpPr>
          <p:spPr>
            <a:xfrm rot="10800000" flipH="1">
              <a:off x="46825" y="797575"/>
              <a:ext cx="261900" cy="60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4" name="Google Shape;224;p11"/>
          <p:cNvSpPr/>
          <p:nvPr/>
        </p:nvSpPr>
        <p:spPr>
          <a:xfrm rot="-2979786">
            <a:off x="8118698" y="270695"/>
            <a:ext cx="818201" cy="822758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1"/>
          <p:cNvSpPr/>
          <p:nvPr/>
        </p:nvSpPr>
        <p:spPr>
          <a:xfrm rot="-2979600">
            <a:off x="3629161" y="814801"/>
            <a:ext cx="288185" cy="289797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1"/>
          <p:cNvSpPr/>
          <p:nvPr/>
        </p:nvSpPr>
        <p:spPr>
          <a:xfrm rot="-2979783">
            <a:off x="4597040" y="424686"/>
            <a:ext cx="511919" cy="514765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3"/>
          <p:cNvSpPr/>
          <p:nvPr/>
        </p:nvSpPr>
        <p:spPr>
          <a:xfrm flipH="1">
            <a:off x="531503" y="83750"/>
            <a:ext cx="370803" cy="370803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3"/>
          <p:cNvSpPr/>
          <p:nvPr/>
        </p:nvSpPr>
        <p:spPr>
          <a:xfrm flipH="1">
            <a:off x="391788" y="911640"/>
            <a:ext cx="251003" cy="25240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3"/>
          <p:cNvSpPr/>
          <p:nvPr/>
        </p:nvSpPr>
        <p:spPr>
          <a:xfrm flipH="1">
            <a:off x="86900" y="309106"/>
            <a:ext cx="488934" cy="488914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3"/>
          <p:cNvSpPr/>
          <p:nvPr/>
        </p:nvSpPr>
        <p:spPr>
          <a:xfrm rot="-1576955" flipH="1">
            <a:off x="8807773" y="4109429"/>
            <a:ext cx="232313" cy="232304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3"/>
          <p:cNvSpPr/>
          <p:nvPr/>
        </p:nvSpPr>
        <p:spPr>
          <a:xfrm rot="-1576712" flipH="1">
            <a:off x="8586108" y="4582477"/>
            <a:ext cx="432392" cy="432374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2"/>
          </p:nvPr>
        </p:nvSpPr>
        <p:spPr>
          <a:xfrm>
            <a:off x="720000" y="17769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6" name="Google Shape;236;p13"/>
          <p:cNvSpPr txBox="1">
            <a:spLocks noGrp="1"/>
          </p:cNvSpPr>
          <p:nvPr>
            <p:ph type="subTitle" idx="1"/>
          </p:nvPr>
        </p:nvSpPr>
        <p:spPr>
          <a:xfrm>
            <a:off x="720000" y="23046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title" idx="3"/>
          </p:nvPr>
        </p:nvSpPr>
        <p:spPr>
          <a:xfrm>
            <a:off x="3419269" y="17769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subTitle" idx="4"/>
          </p:nvPr>
        </p:nvSpPr>
        <p:spPr>
          <a:xfrm>
            <a:off x="3419271" y="23046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title" idx="5"/>
          </p:nvPr>
        </p:nvSpPr>
        <p:spPr>
          <a:xfrm>
            <a:off x="720000" y="3591600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subTitle" idx="6"/>
          </p:nvPr>
        </p:nvSpPr>
        <p:spPr>
          <a:xfrm>
            <a:off x="720000" y="4119300"/>
            <a:ext cx="23055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3"/>
          <p:cNvSpPr txBox="1">
            <a:spLocks noGrp="1"/>
          </p:cNvSpPr>
          <p:nvPr>
            <p:ph type="title" idx="7"/>
          </p:nvPr>
        </p:nvSpPr>
        <p:spPr>
          <a:xfrm>
            <a:off x="3419269" y="3591600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2" name="Google Shape;242;p13"/>
          <p:cNvSpPr txBox="1">
            <a:spLocks noGrp="1"/>
          </p:cNvSpPr>
          <p:nvPr>
            <p:ph type="subTitle" idx="8"/>
          </p:nvPr>
        </p:nvSpPr>
        <p:spPr>
          <a:xfrm>
            <a:off x="3419269" y="4119300"/>
            <a:ext cx="23055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title" idx="9"/>
          </p:nvPr>
        </p:nvSpPr>
        <p:spPr>
          <a:xfrm>
            <a:off x="6118545" y="17769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subTitle" idx="13"/>
          </p:nvPr>
        </p:nvSpPr>
        <p:spPr>
          <a:xfrm>
            <a:off x="6118549" y="23046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14"/>
          </p:nvPr>
        </p:nvSpPr>
        <p:spPr>
          <a:xfrm>
            <a:off x="6118545" y="3591600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6" name="Google Shape;246;p13"/>
          <p:cNvSpPr txBox="1">
            <a:spLocks noGrp="1"/>
          </p:cNvSpPr>
          <p:nvPr>
            <p:ph type="subTitle" idx="15"/>
          </p:nvPr>
        </p:nvSpPr>
        <p:spPr>
          <a:xfrm>
            <a:off x="6118545" y="4119300"/>
            <a:ext cx="23055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title" idx="16" hasCustomPrompt="1"/>
          </p:nvPr>
        </p:nvSpPr>
        <p:spPr>
          <a:xfrm>
            <a:off x="1592400" y="1239500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48" name="Google Shape;248;p13"/>
          <p:cNvSpPr txBox="1">
            <a:spLocks noGrp="1"/>
          </p:cNvSpPr>
          <p:nvPr>
            <p:ph type="title" idx="17" hasCustomPrompt="1"/>
          </p:nvPr>
        </p:nvSpPr>
        <p:spPr>
          <a:xfrm>
            <a:off x="4291650" y="1239500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49" name="Google Shape;249;p13"/>
          <p:cNvSpPr txBox="1">
            <a:spLocks noGrp="1"/>
          </p:cNvSpPr>
          <p:nvPr>
            <p:ph type="title" idx="18" hasCustomPrompt="1"/>
          </p:nvPr>
        </p:nvSpPr>
        <p:spPr>
          <a:xfrm>
            <a:off x="6990950" y="1239500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0" name="Google Shape;250;p13"/>
          <p:cNvSpPr txBox="1">
            <a:spLocks noGrp="1"/>
          </p:cNvSpPr>
          <p:nvPr>
            <p:ph type="title" idx="19" hasCustomPrompt="1"/>
          </p:nvPr>
        </p:nvSpPr>
        <p:spPr>
          <a:xfrm>
            <a:off x="1592400" y="3054138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20" hasCustomPrompt="1"/>
          </p:nvPr>
        </p:nvSpPr>
        <p:spPr>
          <a:xfrm>
            <a:off x="4291650" y="3054138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21" hasCustomPrompt="1"/>
          </p:nvPr>
        </p:nvSpPr>
        <p:spPr>
          <a:xfrm>
            <a:off x="6990950" y="3054138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"/>
          <p:cNvSpPr txBox="1">
            <a:spLocks noGrp="1"/>
          </p:cNvSpPr>
          <p:nvPr>
            <p:ph type="title"/>
          </p:nvPr>
        </p:nvSpPr>
        <p:spPr>
          <a:xfrm>
            <a:off x="4572000" y="1715900"/>
            <a:ext cx="3858900" cy="73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4"/>
          <p:cNvSpPr txBox="1">
            <a:spLocks noGrp="1"/>
          </p:cNvSpPr>
          <p:nvPr>
            <p:ph type="subTitle" idx="1"/>
          </p:nvPr>
        </p:nvSpPr>
        <p:spPr>
          <a:xfrm>
            <a:off x="4572000" y="2454400"/>
            <a:ext cx="3858900" cy="97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56" name="Google Shape;256;p14"/>
          <p:cNvGrpSpPr/>
          <p:nvPr/>
        </p:nvGrpSpPr>
        <p:grpSpPr>
          <a:xfrm flipH="1">
            <a:off x="8318255" y="3705937"/>
            <a:ext cx="932693" cy="1513429"/>
            <a:chOff x="5252475" y="3372998"/>
            <a:chExt cx="758596" cy="1230930"/>
          </a:xfrm>
        </p:grpSpPr>
        <p:sp>
          <p:nvSpPr>
            <p:cNvPr id="257" name="Google Shape;257;p14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" name="Google Shape;268;p14"/>
          <p:cNvSpPr/>
          <p:nvPr/>
        </p:nvSpPr>
        <p:spPr>
          <a:xfrm rot="-5400000" flipH="1">
            <a:off x="105229" y="4110867"/>
            <a:ext cx="370803" cy="370803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4"/>
          <p:cNvSpPr/>
          <p:nvPr/>
        </p:nvSpPr>
        <p:spPr>
          <a:xfrm rot="-5400000" flipH="1">
            <a:off x="330575" y="4437350"/>
            <a:ext cx="488934" cy="488914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dk2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5"/>
          <p:cNvSpPr txBox="1">
            <a:spLocks noGrp="1"/>
          </p:cNvSpPr>
          <p:nvPr>
            <p:ph type="title"/>
          </p:nvPr>
        </p:nvSpPr>
        <p:spPr>
          <a:xfrm>
            <a:off x="1764450" y="2743089"/>
            <a:ext cx="5615100" cy="64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72" name="Google Shape;272;p15"/>
          <p:cNvSpPr txBox="1">
            <a:spLocks noGrp="1"/>
          </p:cNvSpPr>
          <p:nvPr>
            <p:ph type="subTitle" idx="1"/>
          </p:nvPr>
        </p:nvSpPr>
        <p:spPr>
          <a:xfrm>
            <a:off x="1764450" y="1264688"/>
            <a:ext cx="5615100" cy="147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73" name="Google Shape;273;p15"/>
          <p:cNvGrpSpPr/>
          <p:nvPr/>
        </p:nvGrpSpPr>
        <p:grpSpPr>
          <a:xfrm rot="-5400000">
            <a:off x="7964564" y="-217322"/>
            <a:ext cx="932693" cy="1513429"/>
            <a:chOff x="5252475" y="3372998"/>
            <a:chExt cx="758596" cy="1230930"/>
          </a:xfrm>
        </p:grpSpPr>
        <p:sp>
          <p:nvSpPr>
            <p:cNvPr id="274" name="Google Shape;274;p15"/>
            <p:cNvSpPr/>
            <p:nvPr/>
          </p:nvSpPr>
          <p:spPr>
            <a:xfrm>
              <a:off x="5771697" y="3820417"/>
              <a:ext cx="239374" cy="336661"/>
            </a:xfrm>
            <a:custGeom>
              <a:avLst/>
              <a:gdLst/>
              <a:ahLst/>
              <a:cxnLst/>
              <a:rect l="l" t="t" r="r" b="b"/>
              <a:pathLst>
                <a:path w="3767" h="5298" extrusionOk="0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5410574" y="4294652"/>
              <a:ext cx="348163" cy="188347"/>
            </a:xfrm>
            <a:custGeom>
              <a:avLst/>
              <a:gdLst/>
              <a:ahLst/>
              <a:cxnLst/>
              <a:rect l="l" t="t" r="r" b="b"/>
              <a:pathLst>
                <a:path w="5479" h="2964" extrusionOk="0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5252475" y="3936514"/>
              <a:ext cx="364113" cy="233782"/>
            </a:xfrm>
            <a:custGeom>
              <a:avLst/>
              <a:gdLst/>
              <a:ahLst/>
              <a:cxnLst/>
              <a:rect l="l" t="t" r="r" b="b"/>
              <a:pathLst>
                <a:path w="5730" h="3679" extrusionOk="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5284374" y="3372998"/>
              <a:ext cx="398936" cy="500925"/>
            </a:xfrm>
            <a:custGeom>
              <a:avLst/>
              <a:gdLst/>
              <a:ahLst/>
              <a:cxnLst/>
              <a:rect l="l" t="t" r="r" b="b"/>
              <a:pathLst>
                <a:path w="6278" h="7883" extrusionOk="0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5387380" y="3373887"/>
              <a:ext cx="549728" cy="1230041"/>
            </a:xfrm>
            <a:custGeom>
              <a:avLst/>
              <a:gdLst/>
              <a:ahLst/>
              <a:cxnLst/>
              <a:rect l="l" t="t" r="r" b="b"/>
              <a:pathLst>
                <a:path w="8651" h="19357" fill="none" extrusionOk="0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5813763" y="3819146"/>
              <a:ext cx="111776" cy="509186"/>
            </a:xfrm>
            <a:custGeom>
              <a:avLst/>
              <a:gdLst/>
              <a:ahLst/>
              <a:cxnLst/>
              <a:rect l="l" t="t" r="r" b="b"/>
              <a:pathLst>
                <a:path w="1759" h="8013" fill="none" extrusionOk="0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5425062" y="4355846"/>
              <a:ext cx="448246" cy="107391"/>
            </a:xfrm>
            <a:custGeom>
              <a:avLst/>
              <a:gdLst/>
              <a:ahLst/>
              <a:cxnLst/>
              <a:rect l="l" t="t" r="r" b="b"/>
              <a:pathLst>
                <a:path w="7054" h="1690" fill="none" extrusionOk="0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5274207" y="3985951"/>
              <a:ext cx="475825" cy="198769"/>
            </a:xfrm>
            <a:custGeom>
              <a:avLst/>
              <a:gdLst/>
              <a:ahLst/>
              <a:cxnLst/>
              <a:rect l="l" t="t" r="r" b="b"/>
              <a:pathLst>
                <a:path w="7488" h="3128" fill="none" extrusionOk="0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5381534" y="3748103"/>
              <a:ext cx="194448" cy="47913"/>
            </a:xfrm>
            <a:custGeom>
              <a:avLst/>
              <a:gdLst/>
              <a:ahLst/>
              <a:cxnLst/>
              <a:rect l="l" t="t" r="r" b="b"/>
              <a:pathLst>
                <a:path w="3060" h="754" fill="none" extrusionOk="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5320658" y="3620441"/>
              <a:ext cx="201628" cy="47976"/>
            </a:xfrm>
            <a:custGeom>
              <a:avLst/>
              <a:gdLst/>
              <a:ahLst/>
              <a:cxnLst/>
              <a:rect l="l" t="t" r="r" b="b"/>
              <a:pathLst>
                <a:path w="3173" h="755" fill="none" extrusionOk="0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5306107" y="3495703"/>
              <a:ext cx="152381" cy="37809"/>
            </a:xfrm>
            <a:custGeom>
              <a:avLst/>
              <a:gdLst/>
              <a:ahLst/>
              <a:cxnLst/>
              <a:rect l="l" t="t" r="r" b="b"/>
              <a:pathLst>
                <a:path w="2398" h="595" fill="none" extrusionOk="0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" name="Google Shape;285;p15"/>
          <p:cNvSpPr/>
          <p:nvPr/>
        </p:nvSpPr>
        <p:spPr>
          <a:xfrm rot="-2979713">
            <a:off x="696904" y="250936"/>
            <a:ext cx="536789" cy="53978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5"/>
          <p:cNvSpPr/>
          <p:nvPr/>
        </p:nvSpPr>
        <p:spPr>
          <a:xfrm rot="-2979637">
            <a:off x="270196" y="911424"/>
            <a:ext cx="345381" cy="347302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5"/>
          <p:cNvSpPr/>
          <p:nvPr/>
        </p:nvSpPr>
        <p:spPr>
          <a:xfrm rot="-2979857">
            <a:off x="192124" y="533453"/>
            <a:ext cx="269201" cy="270696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0" y="3962425"/>
            <a:ext cx="9169500" cy="118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taatliches"/>
              <a:buNone/>
              <a:defRPr sz="3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5" r:id="rId10"/>
    <p:sldLayoutId id="2147483666" r:id="rId11"/>
    <p:sldLayoutId id="2147483667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Im5QsjdMhFq7frSj0vxVwi-GmTLXphnBkFJvIPqbTZw/copy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34"/>
          <p:cNvGrpSpPr/>
          <p:nvPr/>
        </p:nvGrpSpPr>
        <p:grpSpPr>
          <a:xfrm>
            <a:off x="5065575" y="2591902"/>
            <a:ext cx="4086000" cy="2011835"/>
            <a:chOff x="5065575" y="2591902"/>
            <a:chExt cx="4086000" cy="2011835"/>
          </a:xfrm>
        </p:grpSpPr>
        <p:grpSp>
          <p:nvGrpSpPr>
            <p:cNvPr id="606" name="Google Shape;606;p34"/>
            <p:cNvGrpSpPr/>
            <p:nvPr/>
          </p:nvGrpSpPr>
          <p:grpSpPr>
            <a:xfrm>
              <a:off x="5463399" y="2591902"/>
              <a:ext cx="3275149" cy="2011835"/>
              <a:chOff x="5565749" y="2591902"/>
              <a:chExt cx="3275149" cy="2011835"/>
            </a:xfrm>
          </p:grpSpPr>
          <p:sp>
            <p:nvSpPr>
              <p:cNvPr id="607" name="Google Shape;607;p34"/>
              <p:cNvSpPr/>
              <p:nvPr/>
            </p:nvSpPr>
            <p:spPr>
              <a:xfrm>
                <a:off x="8222923" y="3134384"/>
                <a:ext cx="617975" cy="1469351"/>
              </a:xfrm>
              <a:custGeom>
                <a:avLst/>
                <a:gdLst/>
                <a:ahLst/>
                <a:cxnLst/>
                <a:rect l="l" t="t" r="r" b="b"/>
                <a:pathLst>
                  <a:path w="9725" h="23123" fill="none" extrusionOk="0">
                    <a:moveTo>
                      <a:pt x="1" y="23122"/>
                    </a:moveTo>
                    <a:lnTo>
                      <a:pt x="9724" y="23122"/>
                    </a:lnTo>
                    <a:lnTo>
                      <a:pt x="9724" y="0"/>
                    </a:ln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4"/>
              <p:cNvSpPr/>
              <p:nvPr/>
            </p:nvSpPr>
            <p:spPr>
              <a:xfrm>
                <a:off x="6451940" y="2591902"/>
                <a:ext cx="617975" cy="2011835"/>
              </a:xfrm>
              <a:custGeom>
                <a:avLst/>
                <a:gdLst/>
                <a:ahLst/>
                <a:cxnLst/>
                <a:rect l="l" t="t" r="r" b="b"/>
                <a:pathLst>
                  <a:path w="9725" h="31660" fill="none" extrusionOk="0">
                    <a:moveTo>
                      <a:pt x="1" y="31659"/>
                    </a:moveTo>
                    <a:lnTo>
                      <a:pt x="9724" y="31659"/>
                    </a:lnTo>
                    <a:lnTo>
                      <a:pt x="9724" y="1"/>
                    </a:lnTo>
                    <a:lnTo>
                      <a:pt x="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4"/>
              <p:cNvSpPr/>
              <p:nvPr/>
            </p:nvSpPr>
            <p:spPr>
              <a:xfrm>
                <a:off x="5565749" y="3159040"/>
                <a:ext cx="617975" cy="1444696"/>
              </a:xfrm>
              <a:custGeom>
                <a:avLst/>
                <a:gdLst/>
                <a:ahLst/>
                <a:cxnLst/>
                <a:rect l="l" t="t" r="r" b="b"/>
                <a:pathLst>
                  <a:path w="9725" h="22735" fill="none" extrusionOk="0">
                    <a:moveTo>
                      <a:pt x="1" y="22734"/>
                    </a:moveTo>
                    <a:lnTo>
                      <a:pt x="9724" y="22734"/>
                    </a:lnTo>
                    <a:lnTo>
                      <a:pt x="9724" y="0"/>
                    </a:ln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4"/>
              <p:cNvSpPr/>
              <p:nvPr/>
            </p:nvSpPr>
            <p:spPr>
              <a:xfrm>
                <a:off x="7336733" y="3568078"/>
                <a:ext cx="617912" cy="1035656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16298" fill="none" extrusionOk="0">
                    <a:moveTo>
                      <a:pt x="0" y="16297"/>
                    </a:moveTo>
                    <a:lnTo>
                      <a:pt x="9724" y="16297"/>
                    </a:lnTo>
                    <a:lnTo>
                      <a:pt x="9724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11" name="Google Shape;611;p34"/>
            <p:cNvCxnSpPr/>
            <p:nvPr/>
          </p:nvCxnSpPr>
          <p:spPr>
            <a:xfrm>
              <a:off x="5065575" y="4603533"/>
              <a:ext cx="4086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12" name="Google Shape;612;p34"/>
          <p:cNvSpPr txBox="1">
            <a:spLocks noGrp="1"/>
          </p:cNvSpPr>
          <p:nvPr>
            <p:ph type="ctrTitle"/>
          </p:nvPr>
        </p:nvSpPr>
        <p:spPr>
          <a:xfrm>
            <a:off x="713100" y="2926700"/>
            <a:ext cx="4287000" cy="865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PLAN</a:t>
            </a:r>
            <a:endParaRPr/>
          </a:p>
        </p:txBody>
      </p:sp>
      <p:sp>
        <p:nvSpPr>
          <p:cNvPr id="613" name="Google Shape;613;p34"/>
          <p:cNvSpPr/>
          <p:nvPr/>
        </p:nvSpPr>
        <p:spPr>
          <a:xfrm>
            <a:off x="7175711" y="2860445"/>
            <a:ext cx="317725" cy="316263"/>
          </a:xfrm>
          <a:custGeom>
            <a:avLst/>
            <a:gdLst/>
            <a:ahLst/>
            <a:cxnLst/>
            <a:rect l="l" t="t" r="r" b="b"/>
            <a:pathLst>
              <a:path w="5000" h="4977" fill="none" extrusionOk="0">
                <a:moveTo>
                  <a:pt x="1598" y="2694"/>
                </a:moveTo>
                <a:cubicBezTo>
                  <a:pt x="1690" y="3173"/>
                  <a:pt x="2169" y="3470"/>
                  <a:pt x="2648" y="3356"/>
                </a:cubicBezTo>
                <a:cubicBezTo>
                  <a:pt x="3128" y="3264"/>
                  <a:pt x="3424" y="2785"/>
                  <a:pt x="3333" y="2306"/>
                </a:cubicBezTo>
                <a:cubicBezTo>
                  <a:pt x="3219" y="1826"/>
                  <a:pt x="2740" y="1530"/>
                  <a:pt x="2260" y="1621"/>
                </a:cubicBezTo>
                <a:cubicBezTo>
                  <a:pt x="1781" y="1735"/>
                  <a:pt x="1484" y="2214"/>
                  <a:pt x="1598" y="2694"/>
                </a:cubicBezTo>
                <a:close/>
                <a:moveTo>
                  <a:pt x="1553" y="685"/>
                </a:moveTo>
                <a:lnTo>
                  <a:pt x="1553" y="183"/>
                </a:lnTo>
                <a:lnTo>
                  <a:pt x="2352" y="0"/>
                </a:lnTo>
                <a:lnTo>
                  <a:pt x="2580" y="457"/>
                </a:lnTo>
                <a:cubicBezTo>
                  <a:pt x="2763" y="457"/>
                  <a:pt x="2945" y="480"/>
                  <a:pt x="3105" y="548"/>
                </a:cubicBezTo>
                <a:lnTo>
                  <a:pt x="3470" y="183"/>
                </a:lnTo>
                <a:lnTo>
                  <a:pt x="4155" y="640"/>
                </a:lnTo>
                <a:lnTo>
                  <a:pt x="3995" y="1096"/>
                </a:lnTo>
                <a:cubicBezTo>
                  <a:pt x="4109" y="1233"/>
                  <a:pt x="4223" y="1393"/>
                  <a:pt x="4315" y="1553"/>
                </a:cubicBezTo>
                <a:lnTo>
                  <a:pt x="4817" y="1553"/>
                </a:lnTo>
                <a:lnTo>
                  <a:pt x="4999" y="2351"/>
                </a:lnTo>
                <a:lnTo>
                  <a:pt x="4543" y="2580"/>
                </a:lnTo>
                <a:cubicBezTo>
                  <a:pt x="4520" y="2762"/>
                  <a:pt x="4497" y="2922"/>
                  <a:pt x="4452" y="3105"/>
                </a:cubicBezTo>
                <a:lnTo>
                  <a:pt x="4794" y="3447"/>
                </a:lnTo>
                <a:lnTo>
                  <a:pt x="4360" y="4155"/>
                </a:lnTo>
                <a:lnTo>
                  <a:pt x="3881" y="3995"/>
                </a:lnTo>
                <a:cubicBezTo>
                  <a:pt x="3744" y="4109"/>
                  <a:pt x="3607" y="4223"/>
                  <a:pt x="3447" y="4292"/>
                </a:cubicBezTo>
                <a:lnTo>
                  <a:pt x="3447" y="4794"/>
                </a:lnTo>
                <a:lnTo>
                  <a:pt x="2626" y="4976"/>
                </a:lnTo>
                <a:lnTo>
                  <a:pt x="2420" y="4543"/>
                </a:lnTo>
                <a:cubicBezTo>
                  <a:pt x="2238" y="4520"/>
                  <a:pt x="2055" y="4497"/>
                  <a:pt x="1872" y="4428"/>
                </a:cubicBezTo>
                <a:lnTo>
                  <a:pt x="1530" y="4794"/>
                </a:lnTo>
                <a:lnTo>
                  <a:pt x="822" y="4360"/>
                </a:lnTo>
                <a:lnTo>
                  <a:pt x="1005" y="3881"/>
                </a:lnTo>
                <a:cubicBezTo>
                  <a:pt x="868" y="3744"/>
                  <a:pt x="777" y="3607"/>
                  <a:pt x="685" y="3424"/>
                </a:cubicBezTo>
                <a:lnTo>
                  <a:pt x="183" y="3424"/>
                </a:lnTo>
                <a:lnTo>
                  <a:pt x="1" y="2625"/>
                </a:lnTo>
                <a:lnTo>
                  <a:pt x="457" y="2420"/>
                </a:lnTo>
                <a:cubicBezTo>
                  <a:pt x="457" y="2237"/>
                  <a:pt x="503" y="2055"/>
                  <a:pt x="548" y="1872"/>
                </a:cubicBezTo>
                <a:lnTo>
                  <a:pt x="183" y="1530"/>
                </a:lnTo>
                <a:lnTo>
                  <a:pt x="640" y="822"/>
                </a:lnTo>
                <a:lnTo>
                  <a:pt x="1119" y="982"/>
                </a:lnTo>
                <a:cubicBezTo>
                  <a:pt x="1233" y="868"/>
                  <a:pt x="1393" y="754"/>
                  <a:pt x="1553" y="685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4"/>
          <p:cNvSpPr/>
          <p:nvPr/>
        </p:nvSpPr>
        <p:spPr>
          <a:xfrm flipH="1">
            <a:off x="4675886" y="2413511"/>
            <a:ext cx="309461" cy="307803"/>
          </a:xfrm>
          <a:custGeom>
            <a:avLst/>
            <a:gdLst/>
            <a:ahLst/>
            <a:cxnLst/>
            <a:rect l="l" t="t" r="r" b="b"/>
            <a:pathLst>
              <a:path w="4293" h="4270" fill="none" extrusionOk="0">
                <a:moveTo>
                  <a:pt x="1370" y="2306"/>
                </a:moveTo>
                <a:cubicBezTo>
                  <a:pt x="1462" y="2717"/>
                  <a:pt x="1873" y="2991"/>
                  <a:pt x="2283" y="2900"/>
                </a:cubicBezTo>
                <a:cubicBezTo>
                  <a:pt x="2694" y="2786"/>
                  <a:pt x="2968" y="2398"/>
                  <a:pt x="2854" y="1987"/>
                </a:cubicBezTo>
                <a:cubicBezTo>
                  <a:pt x="2763" y="1576"/>
                  <a:pt x="2375" y="1302"/>
                  <a:pt x="1941" y="1393"/>
                </a:cubicBezTo>
                <a:cubicBezTo>
                  <a:pt x="1530" y="1485"/>
                  <a:pt x="1279" y="1895"/>
                  <a:pt x="1370" y="2306"/>
                </a:cubicBezTo>
                <a:close/>
                <a:moveTo>
                  <a:pt x="1348" y="572"/>
                </a:moveTo>
                <a:lnTo>
                  <a:pt x="1348" y="161"/>
                </a:lnTo>
                <a:lnTo>
                  <a:pt x="2032" y="1"/>
                </a:lnTo>
                <a:lnTo>
                  <a:pt x="2215" y="389"/>
                </a:lnTo>
                <a:cubicBezTo>
                  <a:pt x="2375" y="389"/>
                  <a:pt x="2535" y="412"/>
                  <a:pt x="2671" y="457"/>
                </a:cubicBezTo>
                <a:lnTo>
                  <a:pt x="2991" y="161"/>
                </a:lnTo>
                <a:lnTo>
                  <a:pt x="3585" y="549"/>
                </a:lnTo>
                <a:lnTo>
                  <a:pt x="3448" y="937"/>
                </a:lnTo>
                <a:cubicBezTo>
                  <a:pt x="3539" y="1051"/>
                  <a:pt x="3630" y="1188"/>
                  <a:pt x="3699" y="1325"/>
                </a:cubicBezTo>
                <a:lnTo>
                  <a:pt x="4132" y="1325"/>
                </a:lnTo>
                <a:lnTo>
                  <a:pt x="4292" y="2010"/>
                </a:lnTo>
                <a:lnTo>
                  <a:pt x="3904" y="2215"/>
                </a:lnTo>
                <a:cubicBezTo>
                  <a:pt x="3904" y="2352"/>
                  <a:pt x="3881" y="2512"/>
                  <a:pt x="3836" y="2671"/>
                </a:cubicBezTo>
                <a:lnTo>
                  <a:pt x="4132" y="2968"/>
                </a:lnTo>
                <a:lnTo>
                  <a:pt x="3744" y="3562"/>
                </a:lnTo>
                <a:lnTo>
                  <a:pt x="3333" y="3425"/>
                </a:lnTo>
                <a:cubicBezTo>
                  <a:pt x="3219" y="3539"/>
                  <a:pt x="3105" y="3630"/>
                  <a:pt x="2968" y="3699"/>
                </a:cubicBezTo>
                <a:lnTo>
                  <a:pt x="2968" y="4132"/>
                </a:lnTo>
                <a:lnTo>
                  <a:pt x="2261" y="4269"/>
                </a:lnTo>
                <a:lnTo>
                  <a:pt x="2078" y="3881"/>
                </a:lnTo>
                <a:cubicBezTo>
                  <a:pt x="1918" y="3881"/>
                  <a:pt x="1781" y="3858"/>
                  <a:pt x="1622" y="3813"/>
                </a:cubicBezTo>
                <a:lnTo>
                  <a:pt x="1325" y="4109"/>
                </a:lnTo>
                <a:lnTo>
                  <a:pt x="709" y="3744"/>
                </a:lnTo>
                <a:lnTo>
                  <a:pt x="868" y="3333"/>
                </a:lnTo>
                <a:cubicBezTo>
                  <a:pt x="754" y="3219"/>
                  <a:pt x="663" y="3082"/>
                  <a:pt x="594" y="2945"/>
                </a:cubicBezTo>
                <a:lnTo>
                  <a:pt x="161" y="2945"/>
                </a:lnTo>
                <a:lnTo>
                  <a:pt x="1" y="2261"/>
                </a:lnTo>
                <a:lnTo>
                  <a:pt x="389" y="2078"/>
                </a:lnTo>
                <a:cubicBezTo>
                  <a:pt x="412" y="1918"/>
                  <a:pt x="435" y="1758"/>
                  <a:pt x="480" y="1599"/>
                </a:cubicBezTo>
                <a:lnTo>
                  <a:pt x="184" y="1302"/>
                </a:lnTo>
                <a:lnTo>
                  <a:pt x="549" y="708"/>
                </a:lnTo>
                <a:lnTo>
                  <a:pt x="960" y="845"/>
                </a:lnTo>
                <a:cubicBezTo>
                  <a:pt x="1074" y="754"/>
                  <a:pt x="1211" y="663"/>
                  <a:pt x="1348" y="572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6" name="Google Shape;616;p34"/>
          <p:cNvGrpSpPr/>
          <p:nvPr/>
        </p:nvGrpSpPr>
        <p:grpSpPr>
          <a:xfrm>
            <a:off x="6418579" y="1369428"/>
            <a:ext cx="2319329" cy="1649183"/>
            <a:chOff x="6418579" y="1369428"/>
            <a:chExt cx="2319329" cy="1649183"/>
          </a:xfrm>
        </p:grpSpPr>
        <p:sp>
          <p:nvSpPr>
            <p:cNvPr id="617" name="Google Shape;617;p34"/>
            <p:cNvSpPr/>
            <p:nvPr/>
          </p:nvSpPr>
          <p:spPr>
            <a:xfrm>
              <a:off x="6418579" y="1369428"/>
              <a:ext cx="2319329" cy="1649183"/>
            </a:xfrm>
            <a:custGeom>
              <a:avLst/>
              <a:gdLst/>
              <a:ahLst/>
              <a:cxnLst/>
              <a:rect l="l" t="t" r="r" b="b"/>
              <a:pathLst>
                <a:path w="36499" h="25953" extrusionOk="0">
                  <a:moveTo>
                    <a:pt x="1644" y="0"/>
                  </a:moveTo>
                  <a:cubicBezTo>
                    <a:pt x="731" y="0"/>
                    <a:pt x="1" y="730"/>
                    <a:pt x="1" y="1621"/>
                  </a:cubicBezTo>
                  <a:lnTo>
                    <a:pt x="1" y="24332"/>
                  </a:lnTo>
                  <a:cubicBezTo>
                    <a:pt x="1" y="25222"/>
                    <a:pt x="731" y="25952"/>
                    <a:pt x="1644" y="25952"/>
                  </a:cubicBezTo>
                  <a:lnTo>
                    <a:pt x="34855" y="25952"/>
                  </a:lnTo>
                  <a:cubicBezTo>
                    <a:pt x="35768" y="25952"/>
                    <a:pt x="36499" y="25222"/>
                    <a:pt x="36499" y="24332"/>
                  </a:cubicBezTo>
                  <a:lnTo>
                    <a:pt x="36499" y="1621"/>
                  </a:lnTo>
                  <a:cubicBezTo>
                    <a:pt x="36499" y="730"/>
                    <a:pt x="35768" y="0"/>
                    <a:pt x="348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4"/>
            <p:cNvSpPr/>
            <p:nvPr/>
          </p:nvSpPr>
          <p:spPr>
            <a:xfrm>
              <a:off x="6418579" y="1369428"/>
              <a:ext cx="2319329" cy="1649183"/>
            </a:xfrm>
            <a:custGeom>
              <a:avLst/>
              <a:gdLst/>
              <a:ahLst/>
              <a:cxnLst/>
              <a:rect l="l" t="t" r="r" b="b"/>
              <a:pathLst>
                <a:path w="36499" h="25953" fill="none" extrusionOk="0">
                  <a:moveTo>
                    <a:pt x="34855" y="25952"/>
                  </a:moveTo>
                  <a:lnTo>
                    <a:pt x="1644" y="25952"/>
                  </a:lnTo>
                  <a:cubicBezTo>
                    <a:pt x="731" y="25952"/>
                    <a:pt x="1" y="25222"/>
                    <a:pt x="1" y="24332"/>
                  </a:cubicBezTo>
                  <a:lnTo>
                    <a:pt x="1" y="1621"/>
                  </a:lnTo>
                  <a:cubicBezTo>
                    <a:pt x="1" y="730"/>
                    <a:pt x="731" y="0"/>
                    <a:pt x="1644" y="0"/>
                  </a:cubicBezTo>
                  <a:lnTo>
                    <a:pt x="34855" y="0"/>
                  </a:lnTo>
                  <a:cubicBezTo>
                    <a:pt x="35768" y="0"/>
                    <a:pt x="36499" y="730"/>
                    <a:pt x="36499" y="1621"/>
                  </a:cubicBezTo>
                  <a:lnTo>
                    <a:pt x="36499" y="24332"/>
                  </a:lnTo>
                  <a:cubicBezTo>
                    <a:pt x="36499" y="25222"/>
                    <a:pt x="35768" y="25952"/>
                    <a:pt x="34855" y="259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>
              <a:off x="6418579" y="1369428"/>
              <a:ext cx="2319329" cy="136368"/>
            </a:xfrm>
            <a:custGeom>
              <a:avLst/>
              <a:gdLst/>
              <a:ahLst/>
              <a:cxnLst/>
              <a:rect l="l" t="t" r="r" b="b"/>
              <a:pathLst>
                <a:path w="36499" h="2146" extrusionOk="0">
                  <a:moveTo>
                    <a:pt x="1279" y="0"/>
                  </a:moveTo>
                  <a:cubicBezTo>
                    <a:pt x="572" y="0"/>
                    <a:pt x="1" y="639"/>
                    <a:pt x="1" y="1438"/>
                  </a:cubicBezTo>
                  <a:lnTo>
                    <a:pt x="1" y="2146"/>
                  </a:lnTo>
                  <a:lnTo>
                    <a:pt x="36499" y="2146"/>
                  </a:lnTo>
                  <a:lnTo>
                    <a:pt x="36499" y="1438"/>
                  </a:lnTo>
                  <a:cubicBezTo>
                    <a:pt x="36499" y="639"/>
                    <a:pt x="35928" y="0"/>
                    <a:pt x="35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4"/>
            <p:cNvSpPr/>
            <p:nvPr/>
          </p:nvSpPr>
          <p:spPr>
            <a:xfrm>
              <a:off x="6418579" y="1369428"/>
              <a:ext cx="2319329" cy="136368"/>
            </a:xfrm>
            <a:custGeom>
              <a:avLst/>
              <a:gdLst/>
              <a:ahLst/>
              <a:cxnLst/>
              <a:rect l="l" t="t" r="r" b="b"/>
              <a:pathLst>
                <a:path w="36499" h="2146" fill="none" extrusionOk="0">
                  <a:moveTo>
                    <a:pt x="35220" y="0"/>
                  </a:moveTo>
                  <a:lnTo>
                    <a:pt x="1279" y="0"/>
                  </a:lnTo>
                  <a:cubicBezTo>
                    <a:pt x="572" y="0"/>
                    <a:pt x="1" y="639"/>
                    <a:pt x="1" y="1438"/>
                  </a:cubicBezTo>
                  <a:lnTo>
                    <a:pt x="1" y="2146"/>
                  </a:lnTo>
                  <a:lnTo>
                    <a:pt x="36499" y="2146"/>
                  </a:lnTo>
                  <a:lnTo>
                    <a:pt x="36499" y="1438"/>
                  </a:lnTo>
                  <a:cubicBezTo>
                    <a:pt x="36499" y="639"/>
                    <a:pt x="35928" y="0"/>
                    <a:pt x="3522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4"/>
            <p:cNvSpPr/>
            <p:nvPr/>
          </p:nvSpPr>
          <p:spPr>
            <a:xfrm>
              <a:off x="6478057" y="1408572"/>
              <a:ext cx="56619" cy="58080"/>
            </a:xfrm>
            <a:custGeom>
              <a:avLst/>
              <a:gdLst/>
              <a:ahLst/>
              <a:cxnLst/>
              <a:rect l="l" t="t" r="r" b="b"/>
              <a:pathLst>
                <a:path w="891" h="914" fill="none" extrusionOk="0">
                  <a:moveTo>
                    <a:pt x="891" y="457"/>
                  </a:moveTo>
                  <a:cubicBezTo>
                    <a:pt x="891" y="708"/>
                    <a:pt x="685" y="913"/>
                    <a:pt x="434" y="913"/>
                  </a:cubicBezTo>
                  <a:cubicBezTo>
                    <a:pt x="183" y="913"/>
                    <a:pt x="1" y="708"/>
                    <a:pt x="1" y="457"/>
                  </a:cubicBezTo>
                  <a:cubicBezTo>
                    <a:pt x="1" y="206"/>
                    <a:pt x="183" y="0"/>
                    <a:pt x="434" y="0"/>
                  </a:cubicBezTo>
                  <a:cubicBezTo>
                    <a:pt x="685" y="0"/>
                    <a:pt x="891" y="206"/>
                    <a:pt x="891" y="4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4"/>
            <p:cNvSpPr/>
            <p:nvPr/>
          </p:nvSpPr>
          <p:spPr>
            <a:xfrm>
              <a:off x="6585383" y="1408572"/>
              <a:ext cx="56619" cy="58080"/>
            </a:xfrm>
            <a:custGeom>
              <a:avLst/>
              <a:gdLst/>
              <a:ahLst/>
              <a:cxnLst/>
              <a:rect l="l" t="t" r="r" b="b"/>
              <a:pathLst>
                <a:path w="891" h="914" fill="none" extrusionOk="0">
                  <a:moveTo>
                    <a:pt x="891" y="457"/>
                  </a:moveTo>
                  <a:cubicBezTo>
                    <a:pt x="891" y="708"/>
                    <a:pt x="708" y="913"/>
                    <a:pt x="457" y="913"/>
                  </a:cubicBezTo>
                  <a:cubicBezTo>
                    <a:pt x="206" y="913"/>
                    <a:pt x="1" y="708"/>
                    <a:pt x="1" y="457"/>
                  </a:cubicBezTo>
                  <a:cubicBezTo>
                    <a:pt x="1" y="206"/>
                    <a:pt x="206" y="0"/>
                    <a:pt x="457" y="0"/>
                  </a:cubicBezTo>
                  <a:cubicBezTo>
                    <a:pt x="708" y="0"/>
                    <a:pt x="891" y="206"/>
                    <a:pt x="891" y="4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4"/>
            <p:cNvSpPr/>
            <p:nvPr/>
          </p:nvSpPr>
          <p:spPr>
            <a:xfrm>
              <a:off x="6692710" y="1408572"/>
              <a:ext cx="58080" cy="58080"/>
            </a:xfrm>
            <a:custGeom>
              <a:avLst/>
              <a:gdLst/>
              <a:ahLst/>
              <a:cxnLst/>
              <a:rect l="l" t="t" r="r" b="b"/>
              <a:pathLst>
                <a:path w="914" h="914" fill="none" extrusionOk="0">
                  <a:moveTo>
                    <a:pt x="914" y="457"/>
                  </a:moveTo>
                  <a:cubicBezTo>
                    <a:pt x="914" y="708"/>
                    <a:pt x="708" y="913"/>
                    <a:pt x="457" y="913"/>
                  </a:cubicBezTo>
                  <a:cubicBezTo>
                    <a:pt x="206" y="913"/>
                    <a:pt x="1" y="708"/>
                    <a:pt x="1" y="457"/>
                  </a:cubicBezTo>
                  <a:cubicBezTo>
                    <a:pt x="1" y="206"/>
                    <a:pt x="206" y="0"/>
                    <a:pt x="457" y="0"/>
                  </a:cubicBezTo>
                  <a:cubicBezTo>
                    <a:pt x="708" y="0"/>
                    <a:pt x="914" y="206"/>
                    <a:pt x="914" y="4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>
              <a:off x="6585383" y="1605815"/>
              <a:ext cx="1143047" cy="42130"/>
            </a:xfrm>
            <a:custGeom>
              <a:avLst/>
              <a:gdLst/>
              <a:ahLst/>
              <a:cxnLst/>
              <a:rect l="l" t="t" r="r" b="b"/>
              <a:pathLst>
                <a:path w="17988" h="663" extrusionOk="0">
                  <a:moveTo>
                    <a:pt x="320" y="1"/>
                  </a:moveTo>
                  <a:cubicBezTo>
                    <a:pt x="138" y="1"/>
                    <a:pt x="1" y="137"/>
                    <a:pt x="1" y="320"/>
                  </a:cubicBezTo>
                  <a:cubicBezTo>
                    <a:pt x="1" y="503"/>
                    <a:pt x="138" y="662"/>
                    <a:pt x="320" y="662"/>
                  </a:cubicBezTo>
                  <a:lnTo>
                    <a:pt x="17668" y="662"/>
                  </a:lnTo>
                  <a:cubicBezTo>
                    <a:pt x="17850" y="662"/>
                    <a:pt x="17987" y="503"/>
                    <a:pt x="17987" y="320"/>
                  </a:cubicBezTo>
                  <a:cubicBezTo>
                    <a:pt x="17987" y="137"/>
                    <a:pt x="17850" y="1"/>
                    <a:pt x="17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>
              <a:off x="6625988" y="1687026"/>
              <a:ext cx="799269" cy="20398"/>
            </a:xfrm>
            <a:custGeom>
              <a:avLst/>
              <a:gdLst/>
              <a:ahLst/>
              <a:cxnLst/>
              <a:rect l="l" t="t" r="r" b="b"/>
              <a:pathLst>
                <a:path w="12578" h="321" extrusionOk="0">
                  <a:moveTo>
                    <a:pt x="161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52"/>
                    <a:pt x="69" y="320"/>
                    <a:pt x="161" y="320"/>
                  </a:cubicBezTo>
                  <a:lnTo>
                    <a:pt x="12441" y="320"/>
                  </a:lnTo>
                  <a:cubicBezTo>
                    <a:pt x="12509" y="320"/>
                    <a:pt x="12578" y="252"/>
                    <a:pt x="12578" y="161"/>
                  </a:cubicBezTo>
                  <a:cubicBezTo>
                    <a:pt x="12578" y="69"/>
                    <a:pt x="12509" y="1"/>
                    <a:pt x="12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>
              <a:off x="6625988" y="1736336"/>
              <a:ext cx="932714" cy="20398"/>
            </a:xfrm>
            <a:custGeom>
              <a:avLst/>
              <a:gdLst/>
              <a:ahLst/>
              <a:cxnLst/>
              <a:rect l="l" t="t" r="r" b="b"/>
              <a:pathLst>
                <a:path w="14678" h="321" extrusionOk="0">
                  <a:moveTo>
                    <a:pt x="161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29"/>
                    <a:pt x="69" y="320"/>
                    <a:pt x="161" y="320"/>
                  </a:cubicBezTo>
                  <a:lnTo>
                    <a:pt x="14518" y="320"/>
                  </a:lnTo>
                  <a:cubicBezTo>
                    <a:pt x="14609" y="320"/>
                    <a:pt x="14678" y="229"/>
                    <a:pt x="14678" y="161"/>
                  </a:cubicBezTo>
                  <a:cubicBezTo>
                    <a:pt x="14678" y="69"/>
                    <a:pt x="14609" y="1"/>
                    <a:pt x="14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>
              <a:off x="6625988" y="1785647"/>
              <a:ext cx="530918" cy="18936"/>
            </a:xfrm>
            <a:custGeom>
              <a:avLst/>
              <a:gdLst/>
              <a:ahLst/>
              <a:cxnLst/>
              <a:rect l="l" t="t" r="r" b="b"/>
              <a:pathLst>
                <a:path w="8355" h="298" extrusionOk="0">
                  <a:moveTo>
                    <a:pt x="161" y="1"/>
                  </a:moveTo>
                  <a:cubicBezTo>
                    <a:pt x="69" y="1"/>
                    <a:pt x="1" y="69"/>
                    <a:pt x="1" y="138"/>
                  </a:cubicBezTo>
                  <a:cubicBezTo>
                    <a:pt x="1" y="229"/>
                    <a:pt x="69" y="298"/>
                    <a:pt x="161" y="298"/>
                  </a:cubicBezTo>
                  <a:lnTo>
                    <a:pt x="8195" y="298"/>
                  </a:lnTo>
                  <a:cubicBezTo>
                    <a:pt x="8286" y="298"/>
                    <a:pt x="8355" y="229"/>
                    <a:pt x="8355" y="138"/>
                  </a:cubicBezTo>
                  <a:cubicBezTo>
                    <a:pt x="8355" y="69"/>
                    <a:pt x="8286" y="1"/>
                    <a:pt x="8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>
              <a:off x="8144573" y="1785647"/>
              <a:ext cx="351086" cy="222026"/>
            </a:xfrm>
            <a:custGeom>
              <a:avLst/>
              <a:gdLst/>
              <a:ahLst/>
              <a:cxnLst/>
              <a:rect l="l" t="t" r="r" b="b"/>
              <a:pathLst>
                <a:path w="5525" h="3494" extrusionOk="0">
                  <a:moveTo>
                    <a:pt x="3311" y="1"/>
                  </a:moveTo>
                  <a:cubicBezTo>
                    <a:pt x="1507" y="1"/>
                    <a:pt x="24" y="1462"/>
                    <a:pt x="1" y="3265"/>
                  </a:cubicBezTo>
                  <a:lnTo>
                    <a:pt x="1507" y="3493"/>
                  </a:lnTo>
                  <a:cubicBezTo>
                    <a:pt x="1507" y="3447"/>
                    <a:pt x="1507" y="3379"/>
                    <a:pt x="1507" y="3333"/>
                  </a:cubicBezTo>
                  <a:cubicBezTo>
                    <a:pt x="1507" y="2329"/>
                    <a:pt x="2306" y="1507"/>
                    <a:pt x="3311" y="1507"/>
                  </a:cubicBezTo>
                  <a:cubicBezTo>
                    <a:pt x="3836" y="1507"/>
                    <a:pt x="4315" y="1736"/>
                    <a:pt x="4635" y="2078"/>
                  </a:cubicBezTo>
                  <a:lnTo>
                    <a:pt x="5525" y="845"/>
                  </a:lnTo>
                  <a:cubicBezTo>
                    <a:pt x="4931" y="320"/>
                    <a:pt x="4155" y="1"/>
                    <a:pt x="3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8144573" y="1785647"/>
              <a:ext cx="351086" cy="222026"/>
            </a:xfrm>
            <a:custGeom>
              <a:avLst/>
              <a:gdLst/>
              <a:ahLst/>
              <a:cxnLst/>
              <a:rect l="l" t="t" r="r" b="b"/>
              <a:pathLst>
                <a:path w="5525" h="3494" fill="none" extrusionOk="0">
                  <a:moveTo>
                    <a:pt x="3311" y="1"/>
                  </a:moveTo>
                  <a:cubicBezTo>
                    <a:pt x="1507" y="1"/>
                    <a:pt x="24" y="1462"/>
                    <a:pt x="1" y="3265"/>
                  </a:cubicBezTo>
                  <a:lnTo>
                    <a:pt x="1507" y="3493"/>
                  </a:lnTo>
                  <a:cubicBezTo>
                    <a:pt x="1507" y="3447"/>
                    <a:pt x="1507" y="3379"/>
                    <a:pt x="1507" y="3333"/>
                  </a:cubicBezTo>
                  <a:cubicBezTo>
                    <a:pt x="1507" y="2329"/>
                    <a:pt x="2306" y="1507"/>
                    <a:pt x="3311" y="1507"/>
                  </a:cubicBezTo>
                  <a:cubicBezTo>
                    <a:pt x="3836" y="1507"/>
                    <a:pt x="4315" y="1736"/>
                    <a:pt x="4635" y="2078"/>
                  </a:cubicBezTo>
                  <a:lnTo>
                    <a:pt x="5525" y="845"/>
                  </a:lnTo>
                  <a:cubicBezTo>
                    <a:pt x="4931" y="320"/>
                    <a:pt x="4155" y="1"/>
                    <a:pt x="3311" y="1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4"/>
            <p:cNvSpPr/>
            <p:nvPr/>
          </p:nvSpPr>
          <p:spPr>
            <a:xfrm>
              <a:off x="8146035" y="1863998"/>
              <a:ext cx="420731" cy="343842"/>
            </a:xfrm>
            <a:custGeom>
              <a:avLst/>
              <a:gdLst/>
              <a:ahLst/>
              <a:cxnLst/>
              <a:rect l="l" t="t" r="r" b="b"/>
              <a:pathLst>
                <a:path w="6621" h="5411" extrusionOk="0">
                  <a:moveTo>
                    <a:pt x="5867" y="0"/>
                  </a:moveTo>
                  <a:lnTo>
                    <a:pt x="4863" y="1210"/>
                  </a:lnTo>
                  <a:cubicBezTo>
                    <a:pt x="5022" y="1461"/>
                    <a:pt x="5114" y="1758"/>
                    <a:pt x="5114" y="2100"/>
                  </a:cubicBezTo>
                  <a:cubicBezTo>
                    <a:pt x="5114" y="3082"/>
                    <a:pt x="4292" y="3904"/>
                    <a:pt x="3288" y="3904"/>
                  </a:cubicBezTo>
                  <a:cubicBezTo>
                    <a:pt x="2512" y="3904"/>
                    <a:pt x="1827" y="3401"/>
                    <a:pt x="1599" y="2694"/>
                  </a:cubicBezTo>
                  <a:cubicBezTo>
                    <a:pt x="1165" y="2671"/>
                    <a:pt x="480" y="2603"/>
                    <a:pt x="1" y="2557"/>
                  </a:cubicBezTo>
                  <a:lnTo>
                    <a:pt x="1" y="2557"/>
                  </a:lnTo>
                  <a:cubicBezTo>
                    <a:pt x="229" y="4177"/>
                    <a:pt x="1621" y="5410"/>
                    <a:pt x="3288" y="5410"/>
                  </a:cubicBezTo>
                  <a:cubicBezTo>
                    <a:pt x="5137" y="5410"/>
                    <a:pt x="6620" y="3926"/>
                    <a:pt x="6620" y="2100"/>
                  </a:cubicBezTo>
                  <a:cubicBezTo>
                    <a:pt x="6620" y="1301"/>
                    <a:pt x="6346" y="571"/>
                    <a:pt x="58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>
              <a:off x="8146035" y="1863998"/>
              <a:ext cx="420731" cy="343842"/>
            </a:xfrm>
            <a:custGeom>
              <a:avLst/>
              <a:gdLst/>
              <a:ahLst/>
              <a:cxnLst/>
              <a:rect l="l" t="t" r="r" b="b"/>
              <a:pathLst>
                <a:path w="6621" h="5411" fill="none" extrusionOk="0">
                  <a:moveTo>
                    <a:pt x="3288" y="5410"/>
                  </a:moveTo>
                  <a:cubicBezTo>
                    <a:pt x="5137" y="5410"/>
                    <a:pt x="6620" y="3926"/>
                    <a:pt x="6620" y="2100"/>
                  </a:cubicBezTo>
                  <a:cubicBezTo>
                    <a:pt x="6620" y="1301"/>
                    <a:pt x="6346" y="571"/>
                    <a:pt x="5867" y="0"/>
                  </a:cubicBezTo>
                  <a:lnTo>
                    <a:pt x="4863" y="1210"/>
                  </a:lnTo>
                  <a:cubicBezTo>
                    <a:pt x="5022" y="1461"/>
                    <a:pt x="5114" y="1758"/>
                    <a:pt x="5114" y="2100"/>
                  </a:cubicBezTo>
                  <a:cubicBezTo>
                    <a:pt x="5114" y="3082"/>
                    <a:pt x="4292" y="3904"/>
                    <a:pt x="3288" y="3904"/>
                  </a:cubicBezTo>
                  <a:cubicBezTo>
                    <a:pt x="2512" y="3904"/>
                    <a:pt x="1827" y="3401"/>
                    <a:pt x="1599" y="2694"/>
                  </a:cubicBezTo>
                  <a:cubicBezTo>
                    <a:pt x="1165" y="2671"/>
                    <a:pt x="480" y="2603"/>
                    <a:pt x="1" y="2557"/>
                  </a:cubicBezTo>
                  <a:cubicBezTo>
                    <a:pt x="229" y="4177"/>
                    <a:pt x="1621" y="5410"/>
                    <a:pt x="3288" y="5410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4"/>
            <p:cNvSpPr/>
            <p:nvPr/>
          </p:nvSpPr>
          <p:spPr>
            <a:xfrm>
              <a:off x="8378099" y="2322347"/>
              <a:ext cx="188665" cy="211795"/>
            </a:xfrm>
            <a:custGeom>
              <a:avLst/>
              <a:gdLst/>
              <a:ahLst/>
              <a:cxnLst/>
              <a:rect l="l" t="t" r="r" b="b"/>
              <a:pathLst>
                <a:path w="2969" h="3333" extrusionOk="0">
                  <a:moveTo>
                    <a:pt x="320" y="0"/>
                  </a:moveTo>
                  <a:lnTo>
                    <a:pt x="1" y="1461"/>
                  </a:lnTo>
                  <a:cubicBezTo>
                    <a:pt x="823" y="1644"/>
                    <a:pt x="1462" y="2374"/>
                    <a:pt x="1462" y="3241"/>
                  </a:cubicBezTo>
                  <a:cubicBezTo>
                    <a:pt x="1462" y="3264"/>
                    <a:pt x="1462" y="3264"/>
                    <a:pt x="1462" y="3264"/>
                  </a:cubicBezTo>
                  <a:lnTo>
                    <a:pt x="2968" y="3333"/>
                  </a:lnTo>
                  <a:cubicBezTo>
                    <a:pt x="2968" y="3310"/>
                    <a:pt x="2968" y="3264"/>
                    <a:pt x="2968" y="3241"/>
                  </a:cubicBezTo>
                  <a:cubicBezTo>
                    <a:pt x="2968" y="1644"/>
                    <a:pt x="1827" y="297"/>
                    <a:pt x="3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>
              <a:off x="8378099" y="2322347"/>
              <a:ext cx="188665" cy="211795"/>
            </a:xfrm>
            <a:custGeom>
              <a:avLst/>
              <a:gdLst/>
              <a:ahLst/>
              <a:cxnLst/>
              <a:rect l="l" t="t" r="r" b="b"/>
              <a:pathLst>
                <a:path w="2969" h="3333" fill="none" extrusionOk="0">
                  <a:moveTo>
                    <a:pt x="2968" y="3333"/>
                  </a:moveTo>
                  <a:cubicBezTo>
                    <a:pt x="2968" y="3310"/>
                    <a:pt x="2968" y="3264"/>
                    <a:pt x="2968" y="3241"/>
                  </a:cubicBezTo>
                  <a:cubicBezTo>
                    <a:pt x="2968" y="1644"/>
                    <a:pt x="1827" y="297"/>
                    <a:pt x="320" y="0"/>
                  </a:cubicBezTo>
                  <a:lnTo>
                    <a:pt x="1" y="1461"/>
                  </a:lnTo>
                  <a:cubicBezTo>
                    <a:pt x="823" y="1644"/>
                    <a:pt x="1462" y="2374"/>
                    <a:pt x="1462" y="3241"/>
                  </a:cubicBezTo>
                  <a:cubicBezTo>
                    <a:pt x="1462" y="3264"/>
                    <a:pt x="1462" y="3264"/>
                    <a:pt x="1462" y="3264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8144573" y="2317962"/>
              <a:ext cx="417808" cy="422129"/>
            </a:xfrm>
            <a:custGeom>
              <a:avLst/>
              <a:gdLst/>
              <a:ahLst/>
              <a:cxnLst/>
              <a:rect l="l" t="t" r="r" b="b"/>
              <a:pathLst>
                <a:path w="6575" h="6643" extrusionOk="0">
                  <a:moveTo>
                    <a:pt x="3311" y="1"/>
                  </a:moveTo>
                  <a:cubicBezTo>
                    <a:pt x="1485" y="1"/>
                    <a:pt x="1" y="1484"/>
                    <a:pt x="1" y="3310"/>
                  </a:cubicBezTo>
                  <a:cubicBezTo>
                    <a:pt x="1" y="5159"/>
                    <a:pt x="1485" y="6643"/>
                    <a:pt x="3311" y="6643"/>
                  </a:cubicBezTo>
                  <a:cubicBezTo>
                    <a:pt x="4954" y="6643"/>
                    <a:pt x="6301" y="5456"/>
                    <a:pt x="6575" y="3904"/>
                  </a:cubicBezTo>
                  <a:lnTo>
                    <a:pt x="5023" y="3904"/>
                  </a:lnTo>
                  <a:cubicBezTo>
                    <a:pt x="4771" y="4611"/>
                    <a:pt x="4110" y="5136"/>
                    <a:pt x="3311" y="5136"/>
                  </a:cubicBezTo>
                  <a:cubicBezTo>
                    <a:pt x="2306" y="5136"/>
                    <a:pt x="1507" y="4315"/>
                    <a:pt x="1507" y="3310"/>
                  </a:cubicBezTo>
                  <a:cubicBezTo>
                    <a:pt x="1507" y="2329"/>
                    <a:pt x="2284" y="1553"/>
                    <a:pt x="3242" y="1507"/>
                  </a:cubicBezTo>
                  <a:lnTo>
                    <a:pt x="35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4"/>
            <p:cNvSpPr/>
            <p:nvPr/>
          </p:nvSpPr>
          <p:spPr>
            <a:xfrm>
              <a:off x="8144573" y="2317962"/>
              <a:ext cx="417808" cy="422129"/>
            </a:xfrm>
            <a:custGeom>
              <a:avLst/>
              <a:gdLst/>
              <a:ahLst/>
              <a:cxnLst/>
              <a:rect l="l" t="t" r="r" b="b"/>
              <a:pathLst>
                <a:path w="6575" h="6643" fill="none" extrusionOk="0">
                  <a:moveTo>
                    <a:pt x="6575" y="3904"/>
                  </a:moveTo>
                  <a:lnTo>
                    <a:pt x="5023" y="3904"/>
                  </a:lnTo>
                  <a:cubicBezTo>
                    <a:pt x="4771" y="4611"/>
                    <a:pt x="4110" y="5136"/>
                    <a:pt x="3311" y="5136"/>
                  </a:cubicBezTo>
                  <a:cubicBezTo>
                    <a:pt x="2306" y="5136"/>
                    <a:pt x="1507" y="4315"/>
                    <a:pt x="1507" y="3310"/>
                  </a:cubicBezTo>
                  <a:cubicBezTo>
                    <a:pt x="1507" y="2329"/>
                    <a:pt x="2284" y="1553"/>
                    <a:pt x="3242" y="1507"/>
                  </a:cubicBezTo>
                  <a:lnTo>
                    <a:pt x="3539" y="1"/>
                  </a:lnTo>
                  <a:cubicBezTo>
                    <a:pt x="3470" y="1"/>
                    <a:pt x="3402" y="1"/>
                    <a:pt x="3311" y="1"/>
                  </a:cubicBezTo>
                  <a:cubicBezTo>
                    <a:pt x="1485" y="1"/>
                    <a:pt x="1" y="1484"/>
                    <a:pt x="1" y="3310"/>
                  </a:cubicBezTo>
                  <a:cubicBezTo>
                    <a:pt x="1" y="5159"/>
                    <a:pt x="1485" y="6643"/>
                    <a:pt x="3311" y="6643"/>
                  </a:cubicBezTo>
                  <a:cubicBezTo>
                    <a:pt x="4954" y="6643"/>
                    <a:pt x="6301" y="5456"/>
                    <a:pt x="6575" y="3904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>
              <a:off x="6454863" y="2812596"/>
              <a:ext cx="1715906" cy="64"/>
            </a:xfrm>
            <a:custGeom>
              <a:avLst/>
              <a:gdLst/>
              <a:ahLst/>
              <a:cxnLst/>
              <a:rect l="l" t="t" r="r" b="b"/>
              <a:pathLst>
                <a:path w="27003" h="1" fill="none" extrusionOk="0">
                  <a:moveTo>
                    <a:pt x="1" y="0"/>
                  </a:moveTo>
                  <a:lnTo>
                    <a:pt x="27003" y="0"/>
                  </a:lnTo>
                </a:path>
              </a:pathLst>
            </a:custGeom>
            <a:noFill/>
            <a:ln w="34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>
              <a:off x="7835684" y="1785647"/>
              <a:ext cx="190063" cy="1027014"/>
            </a:xfrm>
            <a:custGeom>
              <a:avLst/>
              <a:gdLst/>
              <a:ahLst/>
              <a:cxnLst/>
              <a:rect l="l" t="t" r="r" b="b"/>
              <a:pathLst>
                <a:path w="2991" h="16162" extrusionOk="0">
                  <a:moveTo>
                    <a:pt x="0" y="1"/>
                  </a:moveTo>
                  <a:lnTo>
                    <a:pt x="0" y="16161"/>
                  </a:lnTo>
                  <a:lnTo>
                    <a:pt x="2990" y="16161"/>
                  </a:lnTo>
                  <a:lnTo>
                    <a:pt x="2990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>
              <a:off x="7320783" y="2287524"/>
              <a:ext cx="188602" cy="525136"/>
            </a:xfrm>
            <a:custGeom>
              <a:avLst/>
              <a:gdLst/>
              <a:ahLst/>
              <a:cxnLst/>
              <a:rect l="l" t="t" r="r" b="b"/>
              <a:pathLst>
                <a:path w="2968" h="8264" extrusionOk="0">
                  <a:moveTo>
                    <a:pt x="0" y="0"/>
                  </a:moveTo>
                  <a:lnTo>
                    <a:pt x="0" y="8263"/>
                  </a:lnTo>
                  <a:lnTo>
                    <a:pt x="2968" y="8263"/>
                  </a:lnTo>
                  <a:lnTo>
                    <a:pt x="2968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4"/>
            <p:cNvSpPr/>
            <p:nvPr/>
          </p:nvSpPr>
          <p:spPr>
            <a:xfrm>
              <a:off x="7578964" y="2104769"/>
              <a:ext cx="188602" cy="707891"/>
            </a:xfrm>
            <a:custGeom>
              <a:avLst/>
              <a:gdLst/>
              <a:ahLst/>
              <a:cxnLst/>
              <a:rect l="l" t="t" r="r" b="b"/>
              <a:pathLst>
                <a:path w="2968" h="11140" extrusionOk="0">
                  <a:moveTo>
                    <a:pt x="0" y="0"/>
                  </a:moveTo>
                  <a:lnTo>
                    <a:pt x="0" y="11139"/>
                  </a:lnTo>
                  <a:lnTo>
                    <a:pt x="2967" y="11139"/>
                  </a:lnTo>
                  <a:lnTo>
                    <a:pt x="2967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4"/>
            <p:cNvSpPr/>
            <p:nvPr/>
          </p:nvSpPr>
          <p:spPr>
            <a:xfrm>
              <a:off x="6804421" y="1971325"/>
              <a:ext cx="188602" cy="841336"/>
            </a:xfrm>
            <a:custGeom>
              <a:avLst/>
              <a:gdLst/>
              <a:ahLst/>
              <a:cxnLst/>
              <a:rect l="l" t="t" r="r" b="b"/>
              <a:pathLst>
                <a:path w="2968" h="13240" extrusionOk="0">
                  <a:moveTo>
                    <a:pt x="0" y="1"/>
                  </a:moveTo>
                  <a:lnTo>
                    <a:pt x="0" y="13239"/>
                  </a:lnTo>
                  <a:lnTo>
                    <a:pt x="2968" y="13239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6546240" y="2596480"/>
              <a:ext cx="190063" cy="216180"/>
            </a:xfrm>
            <a:custGeom>
              <a:avLst/>
              <a:gdLst/>
              <a:ahLst/>
              <a:cxnLst/>
              <a:rect l="l" t="t" r="r" b="b"/>
              <a:pathLst>
                <a:path w="2991" h="3402" extrusionOk="0">
                  <a:moveTo>
                    <a:pt x="1" y="0"/>
                  </a:moveTo>
                  <a:lnTo>
                    <a:pt x="1" y="3401"/>
                  </a:lnTo>
                  <a:lnTo>
                    <a:pt x="2991" y="3401"/>
                  </a:lnTo>
                  <a:lnTo>
                    <a:pt x="2991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7062602" y="2416584"/>
              <a:ext cx="188602" cy="396076"/>
            </a:xfrm>
            <a:custGeom>
              <a:avLst/>
              <a:gdLst/>
              <a:ahLst/>
              <a:cxnLst/>
              <a:rect l="l" t="t" r="r" b="b"/>
              <a:pathLst>
                <a:path w="2968" h="6233" extrusionOk="0">
                  <a:moveTo>
                    <a:pt x="0" y="1"/>
                  </a:moveTo>
                  <a:lnTo>
                    <a:pt x="0" y="6232"/>
                  </a:lnTo>
                  <a:lnTo>
                    <a:pt x="2968" y="6232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>
              <a:off x="6585383" y="1808905"/>
              <a:ext cx="1151753" cy="512046"/>
            </a:xfrm>
            <a:custGeom>
              <a:avLst/>
              <a:gdLst/>
              <a:ahLst/>
              <a:cxnLst/>
              <a:rect l="l" t="t" r="r" b="b"/>
              <a:pathLst>
                <a:path w="18125" h="8058" fill="none" extrusionOk="0">
                  <a:moveTo>
                    <a:pt x="1" y="7395"/>
                  </a:moveTo>
                  <a:lnTo>
                    <a:pt x="3037" y="1621"/>
                  </a:lnTo>
                  <a:lnTo>
                    <a:pt x="6734" y="1621"/>
                  </a:lnTo>
                  <a:lnTo>
                    <a:pt x="9268" y="8057"/>
                  </a:lnTo>
                  <a:lnTo>
                    <a:pt x="11710" y="3310"/>
                  </a:lnTo>
                  <a:lnTo>
                    <a:pt x="13057" y="5273"/>
                  </a:lnTo>
                  <a:lnTo>
                    <a:pt x="18124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7306231" y="1995981"/>
              <a:ext cx="46515" cy="47913"/>
            </a:xfrm>
            <a:custGeom>
              <a:avLst/>
              <a:gdLst/>
              <a:ahLst/>
              <a:cxnLst/>
              <a:rect l="l" t="t" r="r" b="b"/>
              <a:pathLst>
                <a:path w="732" h="754" extrusionOk="0">
                  <a:moveTo>
                    <a:pt x="366" y="1"/>
                  </a:moveTo>
                  <a:cubicBezTo>
                    <a:pt x="161" y="1"/>
                    <a:pt x="1" y="160"/>
                    <a:pt x="1" y="366"/>
                  </a:cubicBezTo>
                  <a:cubicBezTo>
                    <a:pt x="1" y="571"/>
                    <a:pt x="161" y="754"/>
                    <a:pt x="366" y="754"/>
                  </a:cubicBezTo>
                  <a:cubicBezTo>
                    <a:pt x="572" y="754"/>
                    <a:pt x="731" y="571"/>
                    <a:pt x="731" y="366"/>
                  </a:cubicBezTo>
                  <a:cubicBezTo>
                    <a:pt x="731" y="160"/>
                    <a:pt x="572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>
              <a:off x="7391826" y="2122181"/>
              <a:ext cx="46515" cy="47913"/>
            </a:xfrm>
            <a:custGeom>
              <a:avLst/>
              <a:gdLst/>
              <a:ahLst/>
              <a:cxnLst/>
              <a:rect l="l" t="t" r="r" b="b"/>
              <a:pathLst>
                <a:path w="732" h="754" extrusionOk="0">
                  <a:moveTo>
                    <a:pt x="366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4"/>
                    <a:pt x="160" y="754"/>
                    <a:pt x="366" y="754"/>
                  </a:cubicBezTo>
                  <a:cubicBezTo>
                    <a:pt x="571" y="754"/>
                    <a:pt x="731" y="594"/>
                    <a:pt x="731" y="388"/>
                  </a:cubicBezTo>
                  <a:cubicBezTo>
                    <a:pt x="731" y="183"/>
                    <a:pt x="571" y="0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7148196" y="2296230"/>
              <a:ext cx="47913" cy="47913"/>
            </a:xfrm>
            <a:custGeom>
              <a:avLst/>
              <a:gdLst/>
              <a:ahLst/>
              <a:cxnLst/>
              <a:rect l="l" t="t" r="r" b="b"/>
              <a:pathLst>
                <a:path w="754" h="754" extrusionOk="0">
                  <a:moveTo>
                    <a:pt x="365" y="0"/>
                  </a:moveTo>
                  <a:cubicBezTo>
                    <a:pt x="160" y="0"/>
                    <a:pt x="0" y="183"/>
                    <a:pt x="0" y="388"/>
                  </a:cubicBezTo>
                  <a:cubicBezTo>
                    <a:pt x="0" y="594"/>
                    <a:pt x="160" y="754"/>
                    <a:pt x="365" y="754"/>
                  </a:cubicBezTo>
                  <a:cubicBezTo>
                    <a:pt x="593" y="754"/>
                    <a:pt x="753" y="594"/>
                    <a:pt x="753" y="388"/>
                  </a:cubicBezTo>
                  <a:cubicBezTo>
                    <a:pt x="753" y="183"/>
                    <a:pt x="593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6990098" y="1888653"/>
              <a:ext cx="47913" cy="46451"/>
            </a:xfrm>
            <a:custGeom>
              <a:avLst/>
              <a:gdLst/>
              <a:ahLst/>
              <a:cxnLst/>
              <a:rect l="l" t="t" r="r" b="b"/>
              <a:pathLst>
                <a:path w="754" h="731" extrusionOk="0">
                  <a:moveTo>
                    <a:pt x="388" y="0"/>
                  </a:moveTo>
                  <a:cubicBezTo>
                    <a:pt x="183" y="0"/>
                    <a:pt x="0" y="160"/>
                    <a:pt x="0" y="366"/>
                  </a:cubicBezTo>
                  <a:cubicBezTo>
                    <a:pt x="0" y="571"/>
                    <a:pt x="183" y="731"/>
                    <a:pt x="388" y="731"/>
                  </a:cubicBezTo>
                  <a:cubicBezTo>
                    <a:pt x="594" y="731"/>
                    <a:pt x="753" y="571"/>
                    <a:pt x="753" y="366"/>
                  </a:cubicBezTo>
                  <a:cubicBezTo>
                    <a:pt x="753" y="160"/>
                    <a:pt x="594" y="0"/>
                    <a:pt x="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6756572" y="1884269"/>
              <a:ext cx="47913" cy="47976"/>
            </a:xfrm>
            <a:custGeom>
              <a:avLst/>
              <a:gdLst/>
              <a:ahLst/>
              <a:cxnLst/>
              <a:rect l="l" t="t" r="r" b="b"/>
              <a:pathLst>
                <a:path w="754" h="755" extrusionOk="0">
                  <a:moveTo>
                    <a:pt x="365" y="1"/>
                  </a:moveTo>
                  <a:cubicBezTo>
                    <a:pt x="160" y="1"/>
                    <a:pt x="0" y="184"/>
                    <a:pt x="0" y="389"/>
                  </a:cubicBezTo>
                  <a:cubicBezTo>
                    <a:pt x="0" y="594"/>
                    <a:pt x="160" y="754"/>
                    <a:pt x="365" y="754"/>
                  </a:cubicBezTo>
                  <a:cubicBezTo>
                    <a:pt x="594" y="754"/>
                    <a:pt x="753" y="594"/>
                    <a:pt x="753" y="389"/>
                  </a:cubicBezTo>
                  <a:cubicBezTo>
                    <a:pt x="753" y="184"/>
                    <a:pt x="594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7706561" y="1713142"/>
              <a:ext cx="119020" cy="119020"/>
            </a:xfrm>
            <a:custGeom>
              <a:avLst/>
              <a:gdLst/>
              <a:ahLst/>
              <a:cxnLst/>
              <a:rect l="l" t="t" r="r" b="b"/>
              <a:pathLst>
                <a:path w="1873" h="1873" extrusionOk="0">
                  <a:moveTo>
                    <a:pt x="1872" y="1"/>
                  </a:moveTo>
                  <a:lnTo>
                    <a:pt x="1" y="1210"/>
                  </a:lnTo>
                  <a:lnTo>
                    <a:pt x="822" y="1872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6990098" y="1911847"/>
              <a:ext cx="24719" cy="24719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7"/>
                    <a:pt x="91" y="389"/>
                    <a:pt x="205" y="389"/>
                  </a:cubicBezTo>
                  <a:cubicBezTo>
                    <a:pt x="297" y="366"/>
                    <a:pt x="388" y="297"/>
                    <a:pt x="388" y="183"/>
                  </a:cubicBezTo>
                  <a:cubicBezTo>
                    <a:pt x="365" y="69"/>
                    <a:pt x="297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6422964" y="1878486"/>
              <a:ext cx="50836" cy="27706"/>
            </a:xfrm>
            <a:custGeom>
              <a:avLst/>
              <a:gdLst/>
              <a:ahLst/>
              <a:cxnLst/>
              <a:rect l="l" t="t" r="r" b="b"/>
              <a:pathLst>
                <a:path w="800" h="436" extrusionOk="0">
                  <a:moveTo>
                    <a:pt x="0" y="1"/>
                  </a:moveTo>
                  <a:lnTo>
                    <a:pt x="0" y="1"/>
                  </a:lnTo>
                  <a:cubicBezTo>
                    <a:pt x="22" y="197"/>
                    <a:pt x="211" y="436"/>
                    <a:pt x="428" y="436"/>
                  </a:cubicBezTo>
                  <a:cubicBezTo>
                    <a:pt x="437" y="436"/>
                    <a:pt x="447" y="435"/>
                    <a:pt x="457" y="434"/>
                  </a:cubicBezTo>
                  <a:cubicBezTo>
                    <a:pt x="708" y="389"/>
                    <a:pt x="799" y="46"/>
                    <a:pt x="799" y="4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2" name="Google Shape;652;p34"/>
          <p:cNvSpPr/>
          <p:nvPr/>
        </p:nvSpPr>
        <p:spPr>
          <a:xfrm>
            <a:off x="5748503" y="1777340"/>
            <a:ext cx="251003" cy="25240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34"/>
          <p:cNvSpPr/>
          <p:nvPr/>
        </p:nvSpPr>
        <p:spPr>
          <a:xfrm>
            <a:off x="4890185" y="2008340"/>
            <a:ext cx="590737" cy="590737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" name="Google Shape;654;p34"/>
          <p:cNvGrpSpPr/>
          <p:nvPr/>
        </p:nvGrpSpPr>
        <p:grpSpPr>
          <a:xfrm>
            <a:off x="5325950" y="2920356"/>
            <a:ext cx="3843675" cy="1070750"/>
            <a:chOff x="5325950" y="2920356"/>
            <a:chExt cx="3843675" cy="1070750"/>
          </a:xfrm>
        </p:grpSpPr>
        <p:sp>
          <p:nvSpPr>
            <p:cNvPr id="655" name="Google Shape;655;p34"/>
            <p:cNvSpPr/>
            <p:nvPr/>
          </p:nvSpPr>
          <p:spPr>
            <a:xfrm>
              <a:off x="7644224" y="3194055"/>
              <a:ext cx="95762" cy="95762"/>
            </a:xfrm>
            <a:custGeom>
              <a:avLst/>
              <a:gdLst/>
              <a:ahLst/>
              <a:cxnLst/>
              <a:rect l="l" t="t" r="r" b="b"/>
              <a:pathLst>
                <a:path w="1507" h="1507" extrusionOk="0">
                  <a:moveTo>
                    <a:pt x="753" y="0"/>
                  </a:moveTo>
                  <a:cubicBezTo>
                    <a:pt x="343" y="0"/>
                    <a:pt x="0" y="343"/>
                    <a:pt x="0" y="753"/>
                  </a:cubicBezTo>
                  <a:cubicBezTo>
                    <a:pt x="0" y="1164"/>
                    <a:pt x="343" y="1507"/>
                    <a:pt x="753" y="1507"/>
                  </a:cubicBezTo>
                  <a:cubicBezTo>
                    <a:pt x="1164" y="1507"/>
                    <a:pt x="1507" y="1164"/>
                    <a:pt x="1507" y="753"/>
                  </a:cubicBezTo>
                  <a:cubicBezTo>
                    <a:pt x="1507" y="343"/>
                    <a:pt x="1164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8170690" y="3534910"/>
              <a:ext cx="97287" cy="97224"/>
            </a:xfrm>
            <a:custGeom>
              <a:avLst/>
              <a:gdLst/>
              <a:ahLst/>
              <a:cxnLst/>
              <a:rect l="l" t="t" r="r" b="b"/>
              <a:pathLst>
                <a:path w="1531" h="1530" extrusionOk="0">
                  <a:moveTo>
                    <a:pt x="754" y="0"/>
                  </a:moveTo>
                  <a:cubicBezTo>
                    <a:pt x="343" y="0"/>
                    <a:pt x="1" y="343"/>
                    <a:pt x="1" y="776"/>
                  </a:cubicBezTo>
                  <a:cubicBezTo>
                    <a:pt x="1" y="1187"/>
                    <a:pt x="343" y="1529"/>
                    <a:pt x="754" y="1529"/>
                  </a:cubicBezTo>
                  <a:cubicBezTo>
                    <a:pt x="1188" y="1529"/>
                    <a:pt x="1530" y="1187"/>
                    <a:pt x="1530" y="776"/>
                  </a:cubicBezTo>
                  <a:cubicBezTo>
                    <a:pt x="1530" y="343"/>
                    <a:pt x="1188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8785673" y="3078023"/>
              <a:ext cx="97287" cy="97224"/>
            </a:xfrm>
            <a:custGeom>
              <a:avLst/>
              <a:gdLst/>
              <a:ahLst/>
              <a:cxnLst/>
              <a:rect l="l" t="t" r="r" b="b"/>
              <a:pathLst>
                <a:path w="1531" h="1530" extrusionOk="0">
                  <a:moveTo>
                    <a:pt x="754" y="0"/>
                  </a:moveTo>
                  <a:cubicBezTo>
                    <a:pt x="343" y="0"/>
                    <a:pt x="1" y="343"/>
                    <a:pt x="1" y="753"/>
                  </a:cubicBezTo>
                  <a:cubicBezTo>
                    <a:pt x="1" y="1187"/>
                    <a:pt x="343" y="1529"/>
                    <a:pt x="754" y="1529"/>
                  </a:cubicBezTo>
                  <a:cubicBezTo>
                    <a:pt x="1188" y="1529"/>
                    <a:pt x="1530" y="1187"/>
                    <a:pt x="1530" y="753"/>
                  </a:cubicBezTo>
                  <a:cubicBezTo>
                    <a:pt x="1530" y="343"/>
                    <a:pt x="1188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7011830" y="3862674"/>
              <a:ext cx="95762" cy="97224"/>
            </a:xfrm>
            <a:custGeom>
              <a:avLst/>
              <a:gdLst/>
              <a:ahLst/>
              <a:cxnLst/>
              <a:rect l="l" t="t" r="r" b="b"/>
              <a:pathLst>
                <a:path w="1507" h="1530" extrusionOk="0">
                  <a:moveTo>
                    <a:pt x="754" y="1"/>
                  </a:moveTo>
                  <a:cubicBezTo>
                    <a:pt x="320" y="1"/>
                    <a:pt x="0" y="343"/>
                    <a:pt x="0" y="754"/>
                  </a:cubicBezTo>
                  <a:cubicBezTo>
                    <a:pt x="0" y="1188"/>
                    <a:pt x="320" y="1530"/>
                    <a:pt x="754" y="1530"/>
                  </a:cubicBezTo>
                  <a:cubicBezTo>
                    <a:pt x="1165" y="1530"/>
                    <a:pt x="1507" y="1188"/>
                    <a:pt x="1507" y="754"/>
                  </a:cubicBezTo>
                  <a:cubicBezTo>
                    <a:pt x="1507" y="343"/>
                    <a:pt x="116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7287422" y="3408710"/>
              <a:ext cx="97224" cy="97224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6" y="0"/>
                  </a:moveTo>
                  <a:cubicBezTo>
                    <a:pt x="343" y="0"/>
                    <a:pt x="0" y="343"/>
                    <a:pt x="0" y="776"/>
                  </a:cubicBezTo>
                  <a:cubicBezTo>
                    <a:pt x="0" y="1187"/>
                    <a:pt x="343" y="1530"/>
                    <a:pt x="776" y="1530"/>
                  </a:cubicBezTo>
                  <a:cubicBezTo>
                    <a:pt x="1187" y="1530"/>
                    <a:pt x="1530" y="1187"/>
                    <a:pt x="1530" y="776"/>
                  </a:cubicBezTo>
                  <a:cubicBezTo>
                    <a:pt x="1530" y="343"/>
                    <a:pt x="118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5645497" y="3096832"/>
              <a:ext cx="95826" cy="97287"/>
            </a:xfrm>
            <a:custGeom>
              <a:avLst/>
              <a:gdLst/>
              <a:ahLst/>
              <a:cxnLst/>
              <a:rect l="l" t="t" r="r" b="b"/>
              <a:pathLst>
                <a:path w="1508" h="1531" extrusionOk="0">
                  <a:moveTo>
                    <a:pt x="754" y="1"/>
                  </a:moveTo>
                  <a:cubicBezTo>
                    <a:pt x="343" y="1"/>
                    <a:pt x="1" y="343"/>
                    <a:pt x="1" y="754"/>
                  </a:cubicBezTo>
                  <a:cubicBezTo>
                    <a:pt x="1" y="1188"/>
                    <a:pt x="343" y="1530"/>
                    <a:pt x="754" y="1530"/>
                  </a:cubicBezTo>
                  <a:cubicBezTo>
                    <a:pt x="1165" y="1530"/>
                    <a:pt x="1507" y="1188"/>
                    <a:pt x="1507" y="754"/>
                  </a:cubicBezTo>
                  <a:cubicBezTo>
                    <a:pt x="1507" y="343"/>
                    <a:pt x="116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5325950" y="2920356"/>
              <a:ext cx="3843675" cy="1070750"/>
            </a:xfrm>
            <a:custGeom>
              <a:avLst/>
              <a:gdLst/>
              <a:ahLst/>
              <a:cxnLst/>
              <a:rect l="l" t="t" r="r" b="b"/>
              <a:pathLst>
                <a:path w="153747" h="42830" extrusionOk="0">
                  <a:moveTo>
                    <a:pt x="0" y="13859"/>
                  </a:moveTo>
                  <a:cubicBezTo>
                    <a:pt x="1332" y="13847"/>
                    <a:pt x="5387" y="14716"/>
                    <a:pt x="7993" y="13789"/>
                  </a:cubicBezTo>
                  <a:cubicBezTo>
                    <a:pt x="10600" y="12862"/>
                    <a:pt x="12743" y="10082"/>
                    <a:pt x="15639" y="8298"/>
                  </a:cubicBezTo>
                  <a:cubicBezTo>
                    <a:pt x="18535" y="6514"/>
                    <a:pt x="20794" y="2911"/>
                    <a:pt x="25370" y="3085"/>
                  </a:cubicBezTo>
                  <a:cubicBezTo>
                    <a:pt x="29946" y="3259"/>
                    <a:pt x="38055" y="3143"/>
                    <a:pt x="43094" y="9341"/>
                  </a:cubicBezTo>
                  <a:cubicBezTo>
                    <a:pt x="48133" y="15539"/>
                    <a:pt x="51088" y="35232"/>
                    <a:pt x="55606" y="40271"/>
                  </a:cubicBezTo>
                  <a:cubicBezTo>
                    <a:pt x="60124" y="45310"/>
                    <a:pt x="66437" y="41719"/>
                    <a:pt x="70202" y="39576"/>
                  </a:cubicBezTo>
                  <a:cubicBezTo>
                    <a:pt x="73967" y="37433"/>
                    <a:pt x="76226" y="30830"/>
                    <a:pt x="78195" y="27413"/>
                  </a:cubicBezTo>
                  <a:cubicBezTo>
                    <a:pt x="80164" y="23996"/>
                    <a:pt x="80396" y="21389"/>
                    <a:pt x="82018" y="19072"/>
                  </a:cubicBezTo>
                  <a:cubicBezTo>
                    <a:pt x="83640" y="16755"/>
                    <a:pt x="85766" y="14668"/>
                    <a:pt x="87926" y="13511"/>
                  </a:cubicBezTo>
                  <a:cubicBezTo>
                    <a:pt x="90086" y="12355"/>
                    <a:pt x="92418" y="11966"/>
                    <a:pt x="94976" y="12133"/>
                  </a:cubicBezTo>
                  <a:cubicBezTo>
                    <a:pt x="97534" y="12301"/>
                    <a:pt x="100788" y="12927"/>
                    <a:pt x="103274" y="14516"/>
                  </a:cubicBezTo>
                  <a:cubicBezTo>
                    <a:pt x="105760" y="16105"/>
                    <a:pt x="107820" y="19606"/>
                    <a:pt x="109894" y="21666"/>
                  </a:cubicBezTo>
                  <a:cubicBezTo>
                    <a:pt x="111968" y="23726"/>
                    <a:pt x="113001" y="25594"/>
                    <a:pt x="115720" y="26874"/>
                  </a:cubicBezTo>
                  <a:cubicBezTo>
                    <a:pt x="118439" y="28154"/>
                    <a:pt x="122737" y="30141"/>
                    <a:pt x="126206" y="29346"/>
                  </a:cubicBezTo>
                  <a:cubicBezTo>
                    <a:pt x="129675" y="28552"/>
                    <a:pt x="134168" y="25847"/>
                    <a:pt x="136534" y="22107"/>
                  </a:cubicBezTo>
                  <a:cubicBezTo>
                    <a:pt x="138900" y="18367"/>
                    <a:pt x="138742" y="10483"/>
                    <a:pt x="140404" y="6908"/>
                  </a:cubicBezTo>
                  <a:cubicBezTo>
                    <a:pt x="142067" y="3333"/>
                    <a:pt x="144285" y="1788"/>
                    <a:pt x="146509" y="658"/>
                  </a:cubicBezTo>
                  <a:cubicBezTo>
                    <a:pt x="148733" y="-472"/>
                    <a:pt x="152541" y="216"/>
                    <a:pt x="153747" y="12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662" name="Google Shape;662;p34"/>
          <p:cNvGrpSpPr/>
          <p:nvPr/>
        </p:nvGrpSpPr>
        <p:grpSpPr>
          <a:xfrm>
            <a:off x="5804156" y="1524148"/>
            <a:ext cx="1470802" cy="3078317"/>
            <a:chOff x="5847124" y="1524148"/>
            <a:chExt cx="1470802" cy="3078317"/>
          </a:xfrm>
        </p:grpSpPr>
        <p:sp>
          <p:nvSpPr>
            <p:cNvPr id="663" name="Google Shape;663;p34"/>
            <p:cNvSpPr/>
            <p:nvPr/>
          </p:nvSpPr>
          <p:spPr>
            <a:xfrm>
              <a:off x="7014753" y="1708440"/>
              <a:ext cx="303173" cy="316645"/>
            </a:xfrm>
            <a:custGeom>
              <a:avLst/>
              <a:gdLst/>
              <a:ahLst/>
              <a:cxnLst/>
              <a:rect l="l" t="t" r="r" b="b"/>
              <a:pathLst>
                <a:path w="4771" h="4983" extrusionOk="0">
                  <a:moveTo>
                    <a:pt x="3543" y="1"/>
                  </a:moveTo>
                  <a:cubicBezTo>
                    <a:pt x="3457" y="1"/>
                    <a:pt x="3304" y="54"/>
                    <a:pt x="3150" y="189"/>
                  </a:cubicBezTo>
                  <a:cubicBezTo>
                    <a:pt x="2967" y="326"/>
                    <a:pt x="2260" y="1330"/>
                    <a:pt x="2260" y="1330"/>
                  </a:cubicBezTo>
                  <a:cubicBezTo>
                    <a:pt x="2260" y="1330"/>
                    <a:pt x="2283" y="1239"/>
                    <a:pt x="2305" y="988"/>
                  </a:cubicBezTo>
                  <a:cubicBezTo>
                    <a:pt x="2305" y="759"/>
                    <a:pt x="2214" y="668"/>
                    <a:pt x="2123" y="622"/>
                  </a:cubicBezTo>
                  <a:cubicBezTo>
                    <a:pt x="2117" y="621"/>
                    <a:pt x="2111" y="620"/>
                    <a:pt x="2104" y="620"/>
                  </a:cubicBezTo>
                  <a:cubicBezTo>
                    <a:pt x="2003" y="620"/>
                    <a:pt x="1795" y="775"/>
                    <a:pt x="1666" y="1010"/>
                  </a:cubicBezTo>
                  <a:cubicBezTo>
                    <a:pt x="1507" y="1239"/>
                    <a:pt x="1187" y="2083"/>
                    <a:pt x="1187" y="2083"/>
                  </a:cubicBezTo>
                  <a:lnTo>
                    <a:pt x="0" y="3932"/>
                  </a:lnTo>
                  <a:lnTo>
                    <a:pt x="1940" y="4982"/>
                  </a:lnTo>
                  <a:lnTo>
                    <a:pt x="2305" y="4297"/>
                  </a:lnTo>
                  <a:cubicBezTo>
                    <a:pt x="2305" y="4297"/>
                    <a:pt x="3492" y="2608"/>
                    <a:pt x="3629" y="2426"/>
                  </a:cubicBezTo>
                  <a:cubicBezTo>
                    <a:pt x="3766" y="2243"/>
                    <a:pt x="4771" y="1056"/>
                    <a:pt x="4679" y="805"/>
                  </a:cubicBezTo>
                  <a:cubicBezTo>
                    <a:pt x="4649" y="721"/>
                    <a:pt x="4596" y="693"/>
                    <a:pt x="4538" y="693"/>
                  </a:cubicBezTo>
                  <a:cubicBezTo>
                    <a:pt x="4423" y="693"/>
                    <a:pt x="4291" y="805"/>
                    <a:pt x="4291" y="805"/>
                  </a:cubicBezTo>
                  <a:cubicBezTo>
                    <a:pt x="4291" y="805"/>
                    <a:pt x="4428" y="440"/>
                    <a:pt x="4383" y="280"/>
                  </a:cubicBezTo>
                  <a:cubicBezTo>
                    <a:pt x="4369" y="231"/>
                    <a:pt x="4336" y="215"/>
                    <a:pt x="4297" y="215"/>
                  </a:cubicBezTo>
                  <a:cubicBezTo>
                    <a:pt x="4207" y="215"/>
                    <a:pt x="4086" y="303"/>
                    <a:pt x="4086" y="303"/>
                  </a:cubicBezTo>
                  <a:cubicBezTo>
                    <a:pt x="4109" y="212"/>
                    <a:pt x="4017" y="75"/>
                    <a:pt x="3903" y="75"/>
                  </a:cubicBezTo>
                  <a:cubicBezTo>
                    <a:pt x="3766" y="97"/>
                    <a:pt x="3492" y="371"/>
                    <a:pt x="3492" y="371"/>
                  </a:cubicBezTo>
                  <a:cubicBezTo>
                    <a:pt x="3492" y="371"/>
                    <a:pt x="3652" y="52"/>
                    <a:pt x="3584" y="6"/>
                  </a:cubicBezTo>
                  <a:cubicBezTo>
                    <a:pt x="3573" y="3"/>
                    <a:pt x="3559" y="1"/>
                    <a:pt x="35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4"/>
            <p:cNvSpPr/>
            <p:nvPr/>
          </p:nvSpPr>
          <p:spPr>
            <a:xfrm>
              <a:off x="7014753" y="1739259"/>
              <a:ext cx="298852" cy="285825"/>
            </a:xfrm>
            <a:custGeom>
              <a:avLst/>
              <a:gdLst/>
              <a:ahLst/>
              <a:cxnLst/>
              <a:rect l="l" t="t" r="r" b="b"/>
              <a:pathLst>
                <a:path w="4703" h="4498" fill="none" extrusionOk="0">
                  <a:moveTo>
                    <a:pt x="3606" y="1073"/>
                  </a:moveTo>
                  <a:cubicBezTo>
                    <a:pt x="4154" y="320"/>
                    <a:pt x="4656" y="0"/>
                    <a:pt x="4679" y="320"/>
                  </a:cubicBezTo>
                  <a:cubicBezTo>
                    <a:pt x="4702" y="640"/>
                    <a:pt x="3492" y="2100"/>
                    <a:pt x="3104" y="2580"/>
                  </a:cubicBezTo>
                  <a:cubicBezTo>
                    <a:pt x="2716" y="3082"/>
                    <a:pt x="1895" y="4497"/>
                    <a:pt x="1895" y="4497"/>
                  </a:cubicBezTo>
                  <a:lnTo>
                    <a:pt x="0" y="3401"/>
                  </a:lnTo>
                  <a:lnTo>
                    <a:pt x="137" y="3128"/>
                  </a:lnTo>
                  <a:cubicBezTo>
                    <a:pt x="137" y="3128"/>
                    <a:pt x="982" y="1963"/>
                    <a:pt x="1347" y="1165"/>
                  </a:cubicBezTo>
                  <a:cubicBezTo>
                    <a:pt x="1735" y="366"/>
                    <a:pt x="2009" y="23"/>
                    <a:pt x="2214" y="183"/>
                  </a:cubicBezTo>
                  <a:cubicBezTo>
                    <a:pt x="2442" y="366"/>
                    <a:pt x="1986" y="1096"/>
                    <a:pt x="2077" y="1507"/>
                  </a:cubicBezTo>
                  <a:cubicBezTo>
                    <a:pt x="2146" y="1895"/>
                    <a:pt x="2123" y="2192"/>
                    <a:pt x="2054" y="237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4"/>
            <p:cNvSpPr/>
            <p:nvPr/>
          </p:nvSpPr>
          <p:spPr>
            <a:xfrm>
              <a:off x="7226483" y="1720387"/>
              <a:ext cx="79813" cy="69709"/>
            </a:xfrm>
            <a:custGeom>
              <a:avLst/>
              <a:gdLst/>
              <a:ahLst/>
              <a:cxnLst/>
              <a:rect l="l" t="t" r="r" b="b"/>
              <a:pathLst>
                <a:path w="1256" h="1097" fill="none" extrusionOk="0">
                  <a:moveTo>
                    <a:pt x="936" y="640"/>
                  </a:moveTo>
                  <a:cubicBezTo>
                    <a:pt x="936" y="640"/>
                    <a:pt x="1256" y="1"/>
                    <a:pt x="914" y="24"/>
                  </a:cubicBezTo>
                  <a:cubicBezTo>
                    <a:pt x="731" y="46"/>
                    <a:pt x="183" y="845"/>
                    <a:pt x="1" y="1096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4"/>
            <p:cNvSpPr/>
            <p:nvPr/>
          </p:nvSpPr>
          <p:spPr>
            <a:xfrm>
              <a:off x="7209072" y="1711681"/>
              <a:ext cx="65324" cy="68247"/>
            </a:xfrm>
            <a:custGeom>
              <a:avLst/>
              <a:gdLst/>
              <a:ahLst/>
              <a:cxnLst/>
              <a:rect l="l" t="t" r="r" b="b"/>
              <a:pathLst>
                <a:path w="1028" h="1074" fill="none" extrusionOk="0">
                  <a:moveTo>
                    <a:pt x="982" y="298"/>
                  </a:moveTo>
                  <a:cubicBezTo>
                    <a:pt x="982" y="298"/>
                    <a:pt x="1028" y="69"/>
                    <a:pt x="891" y="46"/>
                  </a:cubicBezTo>
                  <a:cubicBezTo>
                    <a:pt x="777" y="1"/>
                    <a:pt x="548" y="115"/>
                    <a:pt x="366" y="434"/>
                  </a:cubicBezTo>
                  <a:cubicBezTo>
                    <a:pt x="46" y="1005"/>
                    <a:pt x="1" y="1074"/>
                    <a:pt x="1" y="107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>
              <a:off x="7151056" y="1702975"/>
              <a:ext cx="98685" cy="97287"/>
            </a:xfrm>
            <a:custGeom>
              <a:avLst/>
              <a:gdLst/>
              <a:ahLst/>
              <a:cxnLst/>
              <a:rect l="l" t="t" r="r" b="b"/>
              <a:pathLst>
                <a:path w="1553" h="1531" fill="none" extrusionOk="0">
                  <a:moveTo>
                    <a:pt x="1461" y="320"/>
                  </a:moveTo>
                  <a:cubicBezTo>
                    <a:pt x="1461" y="320"/>
                    <a:pt x="1553" y="1"/>
                    <a:pt x="1256" y="69"/>
                  </a:cubicBezTo>
                  <a:cubicBezTo>
                    <a:pt x="982" y="138"/>
                    <a:pt x="1" y="1530"/>
                    <a:pt x="1" y="153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6479518" y="1887192"/>
              <a:ext cx="699186" cy="635768"/>
            </a:xfrm>
            <a:custGeom>
              <a:avLst/>
              <a:gdLst/>
              <a:ahLst/>
              <a:cxnLst/>
              <a:rect l="l" t="t" r="r" b="b"/>
              <a:pathLst>
                <a:path w="11003" h="10005" extrusionOk="0">
                  <a:moveTo>
                    <a:pt x="8172" y="1"/>
                  </a:moveTo>
                  <a:cubicBezTo>
                    <a:pt x="8172" y="1"/>
                    <a:pt x="5958" y="3105"/>
                    <a:pt x="4178" y="3881"/>
                  </a:cubicBezTo>
                  <a:cubicBezTo>
                    <a:pt x="3863" y="4014"/>
                    <a:pt x="3533" y="4069"/>
                    <a:pt x="3202" y="4069"/>
                  </a:cubicBezTo>
                  <a:cubicBezTo>
                    <a:pt x="1655" y="4069"/>
                    <a:pt x="92" y="2877"/>
                    <a:pt x="92" y="2877"/>
                  </a:cubicBezTo>
                  <a:lnTo>
                    <a:pt x="1" y="9062"/>
                  </a:lnTo>
                  <a:lnTo>
                    <a:pt x="1667" y="9633"/>
                  </a:lnTo>
                  <a:cubicBezTo>
                    <a:pt x="1667" y="9633"/>
                    <a:pt x="2038" y="10004"/>
                    <a:pt x="3231" y="10004"/>
                  </a:cubicBezTo>
                  <a:cubicBezTo>
                    <a:pt x="3956" y="10004"/>
                    <a:pt x="4983" y="9867"/>
                    <a:pt x="6414" y="9427"/>
                  </a:cubicBezTo>
                  <a:cubicBezTo>
                    <a:pt x="10203" y="8263"/>
                    <a:pt x="11002" y="1941"/>
                    <a:pt x="11002" y="1941"/>
                  </a:cubicBezTo>
                  <a:lnTo>
                    <a:pt x="817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6961058" y="1887192"/>
              <a:ext cx="217642" cy="191525"/>
            </a:xfrm>
            <a:custGeom>
              <a:avLst/>
              <a:gdLst/>
              <a:ahLst/>
              <a:cxnLst/>
              <a:rect l="l" t="t" r="r" b="b"/>
              <a:pathLst>
                <a:path w="3425" h="3014" extrusionOk="0">
                  <a:moveTo>
                    <a:pt x="594" y="1"/>
                  </a:moveTo>
                  <a:cubicBezTo>
                    <a:pt x="594" y="1"/>
                    <a:pt x="366" y="343"/>
                    <a:pt x="1" y="800"/>
                  </a:cubicBezTo>
                  <a:lnTo>
                    <a:pt x="3219" y="3014"/>
                  </a:lnTo>
                  <a:cubicBezTo>
                    <a:pt x="3379" y="2352"/>
                    <a:pt x="3424" y="1941"/>
                    <a:pt x="3424" y="1941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6961058" y="1887192"/>
              <a:ext cx="217642" cy="191525"/>
            </a:xfrm>
            <a:custGeom>
              <a:avLst/>
              <a:gdLst/>
              <a:ahLst/>
              <a:cxnLst/>
              <a:rect l="l" t="t" r="r" b="b"/>
              <a:pathLst>
                <a:path w="3425" h="3014" fill="none" extrusionOk="0">
                  <a:moveTo>
                    <a:pt x="594" y="1"/>
                  </a:moveTo>
                  <a:lnTo>
                    <a:pt x="3424" y="1941"/>
                  </a:lnTo>
                  <a:cubicBezTo>
                    <a:pt x="3424" y="1941"/>
                    <a:pt x="3379" y="2352"/>
                    <a:pt x="3219" y="3014"/>
                  </a:cubicBezTo>
                  <a:lnTo>
                    <a:pt x="1" y="800"/>
                  </a:lnTo>
                  <a:cubicBezTo>
                    <a:pt x="366" y="343"/>
                    <a:pt x="594" y="1"/>
                    <a:pt x="594" y="1"/>
                  </a:cubicBezTo>
                  <a:close/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6479518" y="1887192"/>
              <a:ext cx="699186" cy="673069"/>
            </a:xfrm>
            <a:custGeom>
              <a:avLst/>
              <a:gdLst/>
              <a:ahLst/>
              <a:cxnLst/>
              <a:rect l="l" t="t" r="r" b="b"/>
              <a:pathLst>
                <a:path w="11003" h="10592" fill="none" extrusionOk="0">
                  <a:moveTo>
                    <a:pt x="8172" y="1"/>
                  </a:moveTo>
                  <a:lnTo>
                    <a:pt x="11002" y="1941"/>
                  </a:lnTo>
                  <a:cubicBezTo>
                    <a:pt x="11002" y="1941"/>
                    <a:pt x="10203" y="8263"/>
                    <a:pt x="6414" y="9427"/>
                  </a:cubicBezTo>
                  <a:cubicBezTo>
                    <a:pt x="2625" y="10592"/>
                    <a:pt x="1667" y="9633"/>
                    <a:pt x="1667" y="9633"/>
                  </a:cubicBezTo>
                  <a:lnTo>
                    <a:pt x="1" y="9062"/>
                  </a:lnTo>
                  <a:lnTo>
                    <a:pt x="92" y="2877"/>
                  </a:lnTo>
                  <a:cubicBezTo>
                    <a:pt x="92" y="2877"/>
                    <a:pt x="1370" y="3858"/>
                    <a:pt x="2740" y="4041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5847124" y="2071408"/>
              <a:ext cx="419270" cy="749196"/>
            </a:xfrm>
            <a:custGeom>
              <a:avLst/>
              <a:gdLst/>
              <a:ahLst/>
              <a:cxnLst/>
              <a:rect l="l" t="t" r="r" b="b"/>
              <a:pathLst>
                <a:path w="6598" h="11790" extrusionOk="0">
                  <a:moveTo>
                    <a:pt x="6392" y="0"/>
                  </a:moveTo>
                  <a:cubicBezTo>
                    <a:pt x="6391" y="1"/>
                    <a:pt x="3812" y="640"/>
                    <a:pt x="2740" y="2603"/>
                  </a:cubicBezTo>
                  <a:cubicBezTo>
                    <a:pt x="1667" y="4566"/>
                    <a:pt x="1" y="8514"/>
                    <a:pt x="1713" y="10706"/>
                  </a:cubicBezTo>
                  <a:cubicBezTo>
                    <a:pt x="2274" y="11422"/>
                    <a:pt x="3123" y="11789"/>
                    <a:pt x="4048" y="11789"/>
                  </a:cubicBezTo>
                  <a:cubicBezTo>
                    <a:pt x="4889" y="11789"/>
                    <a:pt x="5792" y="11485"/>
                    <a:pt x="6597" y="10865"/>
                  </a:cubicBezTo>
                  <a:lnTo>
                    <a:pt x="4452" y="6300"/>
                  </a:lnTo>
                  <a:lnTo>
                    <a:pt x="4342" y="6355"/>
                  </a:lnTo>
                  <a:lnTo>
                    <a:pt x="4342" y="6355"/>
                  </a:lnTo>
                  <a:lnTo>
                    <a:pt x="4406" y="6323"/>
                  </a:lnTo>
                  <a:lnTo>
                    <a:pt x="4383" y="6163"/>
                  </a:lnTo>
                  <a:lnTo>
                    <a:pt x="4223" y="4680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6060379" y="2071408"/>
              <a:ext cx="192923" cy="111712"/>
            </a:xfrm>
            <a:custGeom>
              <a:avLst/>
              <a:gdLst/>
              <a:ahLst/>
              <a:cxnLst/>
              <a:rect l="l" t="t" r="r" b="b"/>
              <a:pathLst>
                <a:path w="3036" h="1758" fill="none" extrusionOk="0">
                  <a:moveTo>
                    <a:pt x="0" y="1758"/>
                  </a:moveTo>
                  <a:cubicBezTo>
                    <a:pt x="1233" y="457"/>
                    <a:pt x="3036" y="0"/>
                    <a:pt x="3036" y="0"/>
                  </a:cubicBezTo>
                </a:path>
              </a:pathLst>
            </a:custGeom>
            <a:noFill/>
            <a:ln w="34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5909525" y="2368735"/>
              <a:ext cx="356869" cy="480146"/>
            </a:xfrm>
            <a:custGeom>
              <a:avLst/>
              <a:gdLst/>
              <a:ahLst/>
              <a:cxnLst/>
              <a:rect l="l" t="t" r="r" b="b"/>
              <a:pathLst>
                <a:path w="5616" h="7556" fill="none" extrusionOk="0">
                  <a:moveTo>
                    <a:pt x="3241" y="1"/>
                  </a:moveTo>
                  <a:lnTo>
                    <a:pt x="3424" y="1644"/>
                  </a:lnTo>
                  <a:lnTo>
                    <a:pt x="5615" y="6186"/>
                  </a:lnTo>
                  <a:cubicBezTo>
                    <a:pt x="3903" y="7556"/>
                    <a:pt x="1826" y="7419"/>
                    <a:pt x="731" y="6027"/>
                  </a:cubicBezTo>
                  <a:cubicBezTo>
                    <a:pt x="251" y="5410"/>
                    <a:pt x="23" y="4634"/>
                    <a:pt x="0" y="3812"/>
                  </a:cubicBezTo>
                </a:path>
              </a:pathLst>
            </a:custGeom>
            <a:noFill/>
            <a:ln w="34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6578139" y="4126640"/>
              <a:ext cx="262631" cy="316263"/>
            </a:xfrm>
            <a:custGeom>
              <a:avLst/>
              <a:gdLst/>
              <a:ahLst/>
              <a:cxnLst/>
              <a:rect l="l" t="t" r="r" b="b"/>
              <a:pathLst>
                <a:path w="4133" h="4977" extrusionOk="0">
                  <a:moveTo>
                    <a:pt x="2968" y="1"/>
                  </a:moveTo>
                  <a:lnTo>
                    <a:pt x="1" y="343"/>
                  </a:lnTo>
                  <a:lnTo>
                    <a:pt x="1073" y="4977"/>
                  </a:lnTo>
                  <a:lnTo>
                    <a:pt x="4132" y="4680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6578139" y="4126640"/>
              <a:ext cx="262631" cy="316263"/>
            </a:xfrm>
            <a:custGeom>
              <a:avLst/>
              <a:gdLst/>
              <a:ahLst/>
              <a:cxnLst/>
              <a:rect l="l" t="t" r="r" b="b"/>
              <a:pathLst>
                <a:path w="4133" h="4977" fill="none" extrusionOk="0">
                  <a:moveTo>
                    <a:pt x="2968" y="1"/>
                  </a:moveTo>
                  <a:lnTo>
                    <a:pt x="4132" y="4680"/>
                  </a:lnTo>
                  <a:lnTo>
                    <a:pt x="1073" y="4977"/>
                  </a:lnTo>
                  <a:lnTo>
                    <a:pt x="1" y="343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6572357" y="4366013"/>
              <a:ext cx="561357" cy="236451"/>
            </a:xfrm>
            <a:custGeom>
              <a:avLst/>
              <a:gdLst/>
              <a:ahLst/>
              <a:cxnLst/>
              <a:rect l="l" t="t" r="r" b="b"/>
              <a:pathLst>
                <a:path w="8834" h="3721" extrusionOk="0">
                  <a:moveTo>
                    <a:pt x="4839" y="0"/>
                  </a:moveTo>
                  <a:lnTo>
                    <a:pt x="0" y="297"/>
                  </a:lnTo>
                  <a:lnTo>
                    <a:pt x="594" y="3721"/>
                  </a:lnTo>
                  <a:lnTo>
                    <a:pt x="8834" y="3698"/>
                  </a:lnTo>
                  <a:lnTo>
                    <a:pt x="5684" y="1917"/>
                  </a:lnTo>
                  <a:lnTo>
                    <a:pt x="48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6572357" y="4366013"/>
              <a:ext cx="561357" cy="236451"/>
            </a:xfrm>
            <a:custGeom>
              <a:avLst/>
              <a:gdLst/>
              <a:ahLst/>
              <a:cxnLst/>
              <a:rect l="l" t="t" r="r" b="b"/>
              <a:pathLst>
                <a:path w="8834" h="3721" fill="none" extrusionOk="0">
                  <a:moveTo>
                    <a:pt x="4839" y="0"/>
                  </a:moveTo>
                  <a:lnTo>
                    <a:pt x="0" y="297"/>
                  </a:lnTo>
                  <a:lnTo>
                    <a:pt x="594" y="3721"/>
                  </a:lnTo>
                  <a:lnTo>
                    <a:pt x="8834" y="3698"/>
                  </a:lnTo>
                  <a:lnTo>
                    <a:pt x="5684" y="191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6977008" y="4521190"/>
              <a:ext cx="45053" cy="30502"/>
            </a:xfrm>
            <a:custGeom>
              <a:avLst/>
              <a:gdLst/>
              <a:ahLst/>
              <a:cxnLst/>
              <a:rect l="l" t="t" r="r" b="b"/>
              <a:pathLst>
                <a:path w="709" h="480" fill="none" extrusionOk="0">
                  <a:moveTo>
                    <a:pt x="708" y="0"/>
                  </a:moveTo>
                  <a:lnTo>
                    <a:pt x="1" y="48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6940724" y="4492150"/>
              <a:ext cx="45053" cy="29104"/>
            </a:xfrm>
            <a:custGeom>
              <a:avLst/>
              <a:gdLst/>
              <a:ahLst/>
              <a:cxnLst/>
              <a:rect l="l" t="t" r="r" b="b"/>
              <a:pathLst>
                <a:path w="709" h="458" fill="none" extrusionOk="0">
                  <a:moveTo>
                    <a:pt x="709" y="1"/>
                  </a:moveTo>
                  <a:lnTo>
                    <a:pt x="1" y="45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6589768" y="4484906"/>
              <a:ext cx="168267" cy="117558"/>
            </a:xfrm>
            <a:custGeom>
              <a:avLst/>
              <a:gdLst/>
              <a:ahLst/>
              <a:cxnLst/>
              <a:rect l="l" t="t" r="r" b="b"/>
              <a:pathLst>
                <a:path w="2648" h="1850" extrusionOk="0">
                  <a:moveTo>
                    <a:pt x="411" y="1"/>
                  </a:moveTo>
                  <a:cubicBezTo>
                    <a:pt x="274" y="1"/>
                    <a:pt x="137" y="1"/>
                    <a:pt x="0" y="24"/>
                  </a:cubicBezTo>
                  <a:lnTo>
                    <a:pt x="320" y="1850"/>
                  </a:lnTo>
                  <a:lnTo>
                    <a:pt x="2648" y="1850"/>
                  </a:lnTo>
                  <a:cubicBezTo>
                    <a:pt x="2534" y="800"/>
                    <a:pt x="1575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6032801" y="4110690"/>
              <a:ext cx="194384" cy="329354"/>
            </a:xfrm>
            <a:custGeom>
              <a:avLst/>
              <a:gdLst/>
              <a:ahLst/>
              <a:cxnLst/>
              <a:rect l="l" t="t" r="r" b="b"/>
              <a:pathLst>
                <a:path w="3059" h="5183" extrusionOk="0">
                  <a:moveTo>
                    <a:pt x="23" y="1"/>
                  </a:moveTo>
                  <a:lnTo>
                    <a:pt x="0" y="4748"/>
                  </a:lnTo>
                  <a:lnTo>
                    <a:pt x="3059" y="5182"/>
                  </a:lnTo>
                  <a:lnTo>
                    <a:pt x="3013" y="34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6032801" y="4110690"/>
              <a:ext cx="194384" cy="329354"/>
            </a:xfrm>
            <a:custGeom>
              <a:avLst/>
              <a:gdLst/>
              <a:ahLst/>
              <a:cxnLst/>
              <a:rect l="l" t="t" r="r" b="b"/>
              <a:pathLst>
                <a:path w="3059" h="5183" fill="none" extrusionOk="0">
                  <a:moveTo>
                    <a:pt x="3013" y="343"/>
                  </a:moveTo>
                  <a:lnTo>
                    <a:pt x="3059" y="5182"/>
                  </a:lnTo>
                  <a:lnTo>
                    <a:pt x="0" y="4748"/>
                  </a:lnTo>
                  <a:lnTo>
                    <a:pt x="2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4"/>
            <p:cNvSpPr/>
            <p:nvPr/>
          </p:nvSpPr>
          <p:spPr>
            <a:xfrm>
              <a:off x="5964618" y="4376117"/>
              <a:ext cx="523674" cy="226347"/>
            </a:xfrm>
            <a:custGeom>
              <a:avLst/>
              <a:gdLst/>
              <a:ahLst/>
              <a:cxnLst/>
              <a:rect l="l" t="t" r="r" b="b"/>
              <a:pathLst>
                <a:path w="8241" h="3562" extrusionOk="0">
                  <a:moveTo>
                    <a:pt x="5068" y="1"/>
                  </a:moveTo>
                  <a:lnTo>
                    <a:pt x="366" y="115"/>
                  </a:lnTo>
                  <a:lnTo>
                    <a:pt x="1" y="3562"/>
                  </a:lnTo>
                  <a:lnTo>
                    <a:pt x="1" y="3562"/>
                  </a:lnTo>
                  <a:lnTo>
                    <a:pt x="8240" y="3539"/>
                  </a:lnTo>
                  <a:lnTo>
                    <a:pt x="5113" y="175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4"/>
            <p:cNvSpPr/>
            <p:nvPr/>
          </p:nvSpPr>
          <p:spPr>
            <a:xfrm>
              <a:off x="5964618" y="4376117"/>
              <a:ext cx="523674" cy="226347"/>
            </a:xfrm>
            <a:custGeom>
              <a:avLst/>
              <a:gdLst/>
              <a:ahLst/>
              <a:cxnLst/>
              <a:rect l="l" t="t" r="r" b="b"/>
              <a:pathLst>
                <a:path w="8241" h="3562" fill="none" extrusionOk="0">
                  <a:moveTo>
                    <a:pt x="5068" y="1"/>
                  </a:moveTo>
                  <a:lnTo>
                    <a:pt x="366" y="115"/>
                  </a:lnTo>
                  <a:lnTo>
                    <a:pt x="1" y="3562"/>
                  </a:lnTo>
                  <a:lnTo>
                    <a:pt x="8240" y="3539"/>
                  </a:lnTo>
                  <a:lnTo>
                    <a:pt x="5113" y="1758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6331587" y="4521190"/>
              <a:ext cx="44990" cy="30502"/>
            </a:xfrm>
            <a:custGeom>
              <a:avLst/>
              <a:gdLst/>
              <a:ahLst/>
              <a:cxnLst/>
              <a:rect l="l" t="t" r="r" b="b"/>
              <a:pathLst>
                <a:path w="708" h="480" fill="none" extrusionOk="0">
                  <a:moveTo>
                    <a:pt x="708" y="0"/>
                  </a:moveTo>
                  <a:lnTo>
                    <a:pt x="0" y="48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6295303" y="4492150"/>
              <a:ext cx="45053" cy="29104"/>
            </a:xfrm>
            <a:custGeom>
              <a:avLst/>
              <a:gdLst/>
              <a:ahLst/>
              <a:cxnLst/>
              <a:rect l="l" t="t" r="r" b="b"/>
              <a:pathLst>
                <a:path w="709" h="458" fill="none" extrusionOk="0">
                  <a:moveTo>
                    <a:pt x="708" y="1"/>
                  </a:moveTo>
                  <a:lnTo>
                    <a:pt x="1" y="45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5964618" y="4489227"/>
              <a:ext cx="147996" cy="113237"/>
            </a:xfrm>
            <a:custGeom>
              <a:avLst/>
              <a:gdLst/>
              <a:ahLst/>
              <a:cxnLst/>
              <a:rect l="l" t="t" r="r" b="b"/>
              <a:pathLst>
                <a:path w="2329" h="1782" extrusionOk="0">
                  <a:moveTo>
                    <a:pt x="209" y="1"/>
                  </a:moveTo>
                  <a:cubicBezTo>
                    <a:pt x="192" y="1"/>
                    <a:pt x="183" y="1"/>
                    <a:pt x="183" y="1"/>
                  </a:cubicBezTo>
                  <a:lnTo>
                    <a:pt x="1" y="1782"/>
                  </a:lnTo>
                  <a:lnTo>
                    <a:pt x="2329" y="1782"/>
                  </a:lnTo>
                  <a:cubicBezTo>
                    <a:pt x="2116" y="60"/>
                    <a:pt x="440" y="1"/>
                    <a:pt x="2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6266327" y="2854662"/>
              <a:ext cx="659978" cy="1450478"/>
            </a:xfrm>
            <a:custGeom>
              <a:avLst/>
              <a:gdLst/>
              <a:ahLst/>
              <a:cxnLst/>
              <a:rect l="l" t="t" r="r" b="b"/>
              <a:pathLst>
                <a:path w="10386" h="22826" extrusionOk="0">
                  <a:moveTo>
                    <a:pt x="0" y="0"/>
                  </a:moveTo>
                  <a:lnTo>
                    <a:pt x="845" y="4131"/>
                  </a:lnTo>
                  <a:lnTo>
                    <a:pt x="3926" y="22825"/>
                  </a:lnTo>
                  <a:lnTo>
                    <a:pt x="10386" y="22300"/>
                  </a:lnTo>
                  <a:lnTo>
                    <a:pt x="593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6321420" y="3125872"/>
              <a:ext cx="604885" cy="1179268"/>
            </a:xfrm>
            <a:custGeom>
              <a:avLst/>
              <a:gdLst/>
              <a:ahLst/>
              <a:cxnLst/>
              <a:rect l="l" t="t" r="r" b="b"/>
              <a:pathLst>
                <a:path w="9519" h="18558" fill="none" extrusionOk="0">
                  <a:moveTo>
                    <a:pt x="1" y="0"/>
                  </a:moveTo>
                  <a:lnTo>
                    <a:pt x="3059" y="18557"/>
                  </a:lnTo>
                  <a:lnTo>
                    <a:pt x="9519" y="18032"/>
                  </a:lnTo>
                </a:path>
              </a:pathLst>
            </a:custGeom>
            <a:noFill/>
            <a:ln w="34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>
              <a:off x="6343152" y="3078023"/>
              <a:ext cx="101608" cy="516367"/>
            </a:xfrm>
            <a:custGeom>
              <a:avLst/>
              <a:gdLst/>
              <a:ahLst/>
              <a:cxnLst/>
              <a:rect l="l" t="t" r="r" b="b"/>
              <a:pathLst>
                <a:path w="1599" h="8126" fill="none" extrusionOk="0">
                  <a:moveTo>
                    <a:pt x="1599" y="0"/>
                  </a:moveTo>
                  <a:lnTo>
                    <a:pt x="594" y="91"/>
                  </a:lnTo>
                  <a:lnTo>
                    <a:pt x="1" y="8126"/>
                  </a:lnTo>
                </a:path>
              </a:pathLst>
            </a:custGeom>
            <a:noFill/>
            <a:ln w="1150" cap="flat" cmpd="sng">
              <a:solidFill>
                <a:srgbClr val="3A4A36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5896434" y="2711051"/>
              <a:ext cx="633925" cy="1573755"/>
            </a:xfrm>
            <a:custGeom>
              <a:avLst/>
              <a:gdLst/>
              <a:ahLst/>
              <a:cxnLst/>
              <a:rect l="l" t="t" r="r" b="b"/>
              <a:pathLst>
                <a:path w="9976" h="24766" extrusionOk="0">
                  <a:moveTo>
                    <a:pt x="9975" y="0"/>
                  </a:moveTo>
                  <a:lnTo>
                    <a:pt x="3105" y="1895"/>
                  </a:lnTo>
                  <a:lnTo>
                    <a:pt x="2785" y="3858"/>
                  </a:lnTo>
                  <a:lnTo>
                    <a:pt x="1" y="24675"/>
                  </a:lnTo>
                  <a:lnTo>
                    <a:pt x="6689" y="24766"/>
                  </a:lnTo>
                  <a:lnTo>
                    <a:pt x="7624" y="5866"/>
                  </a:lnTo>
                  <a:lnTo>
                    <a:pt x="8629" y="5775"/>
                  </a:lnTo>
                  <a:lnTo>
                    <a:pt x="997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6254698" y="2018221"/>
              <a:ext cx="235053" cy="565233"/>
            </a:xfrm>
            <a:custGeom>
              <a:avLst/>
              <a:gdLst/>
              <a:ahLst/>
              <a:cxnLst/>
              <a:rect l="l" t="t" r="r" b="b"/>
              <a:pathLst>
                <a:path w="3699" h="8895" extrusionOk="0">
                  <a:moveTo>
                    <a:pt x="1398" y="1"/>
                  </a:moveTo>
                  <a:cubicBezTo>
                    <a:pt x="1245" y="1"/>
                    <a:pt x="1109" y="6"/>
                    <a:pt x="1005" y="16"/>
                  </a:cubicBezTo>
                  <a:cubicBezTo>
                    <a:pt x="503" y="39"/>
                    <a:pt x="183" y="701"/>
                    <a:pt x="92" y="1271"/>
                  </a:cubicBezTo>
                  <a:cubicBezTo>
                    <a:pt x="1" y="1842"/>
                    <a:pt x="229" y="3828"/>
                    <a:pt x="229" y="3828"/>
                  </a:cubicBezTo>
                  <a:lnTo>
                    <a:pt x="1210" y="8895"/>
                  </a:lnTo>
                  <a:lnTo>
                    <a:pt x="2123" y="8895"/>
                  </a:lnTo>
                  <a:lnTo>
                    <a:pt x="2648" y="7639"/>
                  </a:lnTo>
                  <a:cubicBezTo>
                    <a:pt x="2648" y="7639"/>
                    <a:pt x="3356" y="3417"/>
                    <a:pt x="3516" y="2253"/>
                  </a:cubicBezTo>
                  <a:cubicBezTo>
                    <a:pt x="3698" y="1111"/>
                    <a:pt x="3219" y="655"/>
                    <a:pt x="2991" y="335"/>
                  </a:cubicBezTo>
                  <a:cubicBezTo>
                    <a:pt x="2810" y="82"/>
                    <a:pt x="1983" y="1"/>
                    <a:pt x="13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6364948" y="2046753"/>
              <a:ext cx="4385" cy="717995"/>
            </a:xfrm>
            <a:custGeom>
              <a:avLst/>
              <a:gdLst/>
              <a:ahLst/>
              <a:cxnLst/>
              <a:rect l="l" t="t" r="r" b="b"/>
              <a:pathLst>
                <a:path w="69" h="11299" fill="none" extrusionOk="0">
                  <a:moveTo>
                    <a:pt x="69" y="0"/>
                  </a:moveTo>
                  <a:lnTo>
                    <a:pt x="0" y="112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4"/>
            <p:cNvSpPr/>
            <p:nvPr/>
          </p:nvSpPr>
          <p:spPr>
            <a:xfrm>
              <a:off x="6330125" y="2175813"/>
              <a:ext cx="21796" cy="21859"/>
            </a:xfrm>
            <a:custGeom>
              <a:avLst/>
              <a:gdLst/>
              <a:ahLst/>
              <a:cxnLst/>
              <a:rect l="l" t="t" r="r" b="b"/>
              <a:pathLst>
                <a:path w="343" h="344" extrusionOk="0">
                  <a:moveTo>
                    <a:pt x="183" y="1"/>
                  </a:moveTo>
                  <a:cubicBezTo>
                    <a:pt x="92" y="1"/>
                    <a:pt x="1" y="92"/>
                    <a:pt x="1" y="183"/>
                  </a:cubicBezTo>
                  <a:cubicBezTo>
                    <a:pt x="1" y="275"/>
                    <a:pt x="92" y="343"/>
                    <a:pt x="183" y="343"/>
                  </a:cubicBezTo>
                  <a:cubicBezTo>
                    <a:pt x="274" y="343"/>
                    <a:pt x="343" y="275"/>
                    <a:pt x="343" y="183"/>
                  </a:cubicBezTo>
                  <a:cubicBezTo>
                    <a:pt x="343" y="92"/>
                    <a:pt x="274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4"/>
            <p:cNvSpPr/>
            <p:nvPr/>
          </p:nvSpPr>
          <p:spPr>
            <a:xfrm>
              <a:off x="6327202" y="2278819"/>
              <a:ext cx="21859" cy="21796"/>
            </a:xfrm>
            <a:custGeom>
              <a:avLst/>
              <a:gdLst/>
              <a:ahLst/>
              <a:cxnLst/>
              <a:rect l="l" t="t" r="r" b="b"/>
              <a:pathLst>
                <a:path w="344" h="343" extrusionOk="0">
                  <a:moveTo>
                    <a:pt x="161" y="0"/>
                  </a:moveTo>
                  <a:cubicBezTo>
                    <a:pt x="69" y="0"/>
                    <a:pt x="1" y="69"/>
                    <a:pt x="1" y="160"/>
                  </a:cubicBezTo>
                  <a:cubicBezTo>
                    <a:pt x="1" y="252"/>
                    <a:pt x="69" y="343"/>
                    <a:pt x="161" y="343"/>
                  </a:cubicBezTo>
                  <a:cubicBezTo>
                    <a:pt x="252" y="343"/>
                    <a:pt x="343" y="252"/>
                    <a:pt x="343" y="160"/>
                  </a:cubicBezTo>
                  <a:cubicBezTo>
                    <a:pt x="343" y="69"/>
                    <a:pt x="252" y="0"/>
                    <a:pt x="161" y="0"/>
                  </a:cubicBezTo>
                  <a:close/>
                </a:path>
              </a:pathLst>
            </a:custGeom>
            <a:solidFill>
              <a:srgbClr val="01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4"/>
            <p:cNvSpPr/>
            <p:nvPr/>
          </p:nvSpPr>
          <p:spPr>
            <a:xfrm>
              <a:off x="6330125" y="2380364"/>
              <a:ext cx="21796" cy="21796"/>
            </a:xfrm>
            <a:custGeom>
              <a:avLst/>
              <a:gdLst/>
              <a:ahLst/>
              <a:cxnLst/>
              <a:rect l="l" t="t" r="r" b="b"/>
              <a:pathLst>
                <a:path w="343" h="343" extrusionOk="0">
                  <a:moveTo>
                    <a:pt x="183" y="0"/>
                  </a:moveTo>
                  <a:cubicBezTo>
                    <a:pt x="92" y="0"/>
                    <a:pt x="1" y="69"/>
                    <a:pt x="1" y="183"/>
                  </a:cubicBezTo>
                  <a:cubicBezTo>
                    <a:pt x="1" y="274"/>
                    <a:pt x="92" y="343"/>
                    <a:pt x="183" y="343"/>
                  </a:cubicBezTo>
                  <a:cubicBezTo>
                    <a:pt x="274" y="343"/>
                    <a:pt x="343" y="274"/>
                    <a:pt x="343" y="183"/>
                  </a:cubicBezTo>
                  <a:cubicBezTo>
                    <a:pt x="343" y="69"/>
                    <a:pt x="274" y="0"/>
                    <a:pt x="183" y="0"/>
                  </a:cubicBezTo>
                  <a:close/>
                </a:path>
              </a:pathLst>
            </a:custGeom>
            <a:solidFill>
              <a:srgbClr val="01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4"/>
            <p:cNvSpPr/>
            <p:nvPr/>
          </p:nvSpPr>
          <p:spPr>
            <a:xfrm>
              <a:off x="6330125" y="2481908"/>
              <a:ext cx="21796" cy="21796"/>
            </a:xfrm>
            <a:custGeom>
              <a:avLst/>
              <a:gdLst/>
              <a:ahLst/>
              <a:cxnLst/>
              <a:rect l="l" t="t" r="r" b="b"/>
              <a:pathLst>
                <a:path w="343" h="343" extrusionOk="0">
                  <a:moveTo>
                    <a:pt x="183" y="0"/>
                  </a:moveTo>
                  <a:cubicBezTo>
                    <a:pt x="92" y="0"/>
                    <a:pt x="1" y="91"/>
                    <a:pt x="1" y="183"/>
                  </a:cubicBezTo>
                  <a:cubicBezTo>
                    <a:pt x="1" y="274"/>
                    <a:pt x="92" y="342"/>
                    <a:pt x="183" y="342"/>
                  </a:cubicBezTo>
                  <a:cubicBezTo>
                    <a:pt x="274" y="342"/>
                    <a:pt x="343" y="274"/>
                    <a:pt x="343" y="183"/>
                  </a:cubicBezTo>
                  <a:cubicBezTo>
                    <a:pt x="343" y="91"/>
                    <a:pt x="274" y="0"/>
                    <a:pt x="183" y="0"/>
                  </a:cubicBezTo>
                  <a:close/>
                </a:path>
              </a:pathLst>
            </a:custGeom>
            <a:solidFill>
              <a:srgbClr val="0100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4"/>
            <p:cNvSpPr/>
            <p:nvPr/>
          </p:nvSpPr>
          <p:spPr>
            <a:xfrm>
              <a:off x="6156077" y="2001128"/>
              <a:ext cx="416347" cy="647587"/>
            </a:xfrm>
            <a:custGeom>
              <a:avLst/>
              <a:gdLst/>
              <a:ahLst/>
              <a:cxnLst/>
              <a:rect l="l" t="t" r="r" b="b"/>
              <a:pathLst>
                <a:path w="6552" h="10191" extrusionOk="0">
                  <a:moveTo>
                    <a:pt x="3276" y="1"/>
                  </a:moveTo>
                  <a:cubicBezTo>
                    <a:pt x="2783" y="1"/>
                    <a:pt x="2184" y="130"/>
                    <a:pt x="1690" y="581"/>
                  </a:cubicBezTo>
                  <a:cubicBezTo>
                    <a:pt x="868" y="1312"/>
                    <a:pt x="274" y="1837"/>
                    <a:pt x="206" y="2681"/>
                  </a:cubicBezTo>
                  <a:lnTo>
                    <a:pt x="754" y="2841"/>
                  </a:lnTo>
                  <a:lnTo>
                    <a:pt x="0" y="3480"/>
                  </a:lnTo>
                  <a:lnTo>
                    <a:pt x="1575" y="7269"/>
                  </a:lnTo>
                  <a:lnTo>
                    <a:pt x="2762" y="10008"/>
                  </a:lnTo>
                  <a:lnTo>
                    <a:pt x="3059" y="10077"/>
                  </a:lnTo>
                  <a:cubicBezTo>
                    <a:pt x="3059" y="10077"/>
                    <a:pt x="2306" y="5352"/>
                    <a:pt x="2215" y="4781"/>
                  </a:cubicBezTo>
                  <a:cubicBezTo>
                    <a:pt x="2100" y="4211"/>
                    <a:pt x="1849" y="810"/>
                    <a:pt x="2329" y="627"/>
                  </a:cubicBezTo>
                  <a:cubicBezTo>
                    <a:pt x="2568" y="536"/>
                    <a:pt x="3013" y="513"/>
                    <a:pt x="3399" y="513"/>
                  </a:cubicBezTo>
                  <a:cubicBezTo>
                    <a:pt x="3784" y="513"/>
                    <a:pt x="4109" y="536"/>
                    <a:pt x="4109" y="536"/>
                  </a:cubicBezTo>
                  <a:cubicBezTo>
                    <a:pt x="4109" y="536"/>
                    <a:pt x="4611" y="718"/>
                    <a:pt x="4680" y="1905"/>
                  </a:cubicBezTo>
                  <a:cubicBezTo>
                    <a:pt x="4725" y="3092"/>
                    <a:pt x="3265" y="10191"/>
                    <a:pt x="3265" y="10191"/>
                  </a:cubicBezTo>
                  <a:lnTo>
                    <a:pt x="3744" y="10100"/>
                  </a:lnTo>
                  <a:lnTo>
                    <a:pt x="6551" y="3480"/>
                  </a:lnTo>
                  <a:lnTo>
                    <a:pt x="5798" y="2841"/>
                  </a:lnTo>
                  <a:lnTo>
                    <a:pt x="6300" y="2681"/>
                  </a:lnTo>
                  <a:cubicBezTo>
                    <a:pt x="6300" y="2681"/>
                    <a:pt x="6141" y="1791"/>
                    <a:pt x="5707" y="1335"/>
                  </a:cubicBezTo>
                  <a:cubicBezTo>
                    <a:pt x="5250" y="878"/>
                    <a:pt x="4451" y="239"/>
                    <a:pt x="4018" y="102"/>
                  </a:cubicBezTo>
                  <a:cubicBezTo>
                    <a:pt x="3844" y="50"/>
                    <a:pt x="3580" y="1"/>
                    <a:pt x="327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4"/>
            <p:cNvSpPr/>
            <p:nvPr/>
          </p:nvSpPr>
          <p:spPr>
            <a:xfrm>
              <a:off x="6156077" y="2010469"/>
              <a:ext cx="416347" cy="638246"/>
            </a:xfrm>
            <a:custGeom>
              <a:avLst/>
              <a:gdLst/>
              <a:ahLst/>
              <a:cxnLst/>
              <a:rect l="l" t="t" r="r" b="b"/>
              <a:pathLst>
                <a:path w="6552" h="10044" fill="none" extrusionOk="0">
                  <a:moveTo>
                    <a:pt x="2854" y="10044"/>
                  </a:moveTo>
                  <a:cubicBezTo>
                    <a:pt x="2283" y="8857"/>
                    <a:pt x="0" y="3333"/>
                    <a:pt x="0" y="3333"/>
                  </a:cubicBezTo>
                  <a:lnTo>
                    <a:pt x="754" y="2694"/>
                  </a:lnTo>
                  <a:lnTo>
                    <a:pt x="206" y="2534"/>
                  </a:lnTo>
                  <a:cubicBezTo>
                    <a:pt x="525" y="800"/>
                    <a:pt x="2420" y="1"/>
                    <a:pt x="2420" y="1"/>
                  </a:cubicBezTo>
                  <a:lnTo>
                    <a:pt x="4132" y="1"/>
                  </a:lnTo>
                  <a:cubicBezTo>
                    <a:pt x="4132" y="1"/>
                    <a:pt x="6026" y="800"/>
                    <a:pt x="6346" y="2534"/>
                  </a:cubicBezTo>
                  <a:lnTo>
                    <a:pt x="5798" y="2694"/>
                  </a:lnTo>
                  <a:lnTo>
                    <a:pt x="6551" y="3333"/>
                  </a:lnTo>
                  <a:cubicBezTo>
                    <a:pt x="6551" y="3333"/>
                    <a:pt x="4269" y="8857"/>
                    <a:pt x="3698" y="1004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4"/>
            <p:cNvSpPr/>
            <p:nvPr/>
          </p:nvSpPr>
          <p:spPr>
            <a:xfrm>
              <a:off x="5941424" y="2660279"/>
              <a:ext cx="452567" cy="417935"/>
            </a:xfrm>
            <a:custGeom>
              <a:avLst/>
              <a:gdLst/>
              <a:ahLst/>
              <a:cxnLst/>
              <a:rect l="l" t="t" r="r" b="b"/>
              <a:pathLst>
                <a:path w="7122" h="6577" extrusionOk="0">
                  <a:moveTo>
                    <a:pt x="7122" y="1"/>
                  </a:moveTo>
                  <a:lnTo>
                    <a:pt x="1986" y="959"/>
                  </a:lnTo>
                  <a:cubicBezTo>
                    <a:pt x="1986" y="959"/>
                    <a:pt x="1187" y="2717"/>
                    <a:pt x="776" y="3904"/>
                  </a:cubicBezTo>
                  <a:cubicBezTo>
                    <a:pt x="571" y="4566"/>
                    <a:pt x="0" y="6414"/>
                    <a:pt x="0" y="6414"/>
                  </a:cubicBezTo>
                  <a:cubicBezTo>
                    <a:pt x="804" y="6527"/>
                    <a:pt x="1484" y="6576"/>
                    <a:pt x="2063" y="6576"/>
                  </a:cubicBezTo>
                  <a:cubicBezTo>
                    <a:pt x="3591" y="6576"/>
                    <a:pt x="4411" y="6235"/>
                    <a:pt x="4908" y="5821"/>
                  </a:cubicBezTo>
                  <a:cubicBezTo>
                    <a:pt x="5593" y="5273"/>
                    <a:pt x="7122" y="1"/>
                    <a:pt x="712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4"/>
            <p:cNvSpPr/>
            <p:nvPr/>
          </p:nvSpPr>
          <p:spPr>
            <a:xfrm>
              <a:off x="5941424" y="2660279"/>
              <a:ext cx="452567" cy="433758"/>
            </a:xfrm>
            <a:custGeom>
              <a:avLst/>
              <a:gdLst/>
              <a:ahLst/>
              <a:cxnLst/>
              <a:rect l="l" t="t" r="r" b="b"/>
              <a:pathLst>
                <a:path w="7122" h="6826" fill="none" extrusionOk="0">
                  <a:moveTo>
                    <a:pt x="7122" y="1"/>
                  </a:moveTo>
                  <a:cubicBezTo>
                    <a:pt x="7122" y="1"/>
                    <a:pt x="5593" y="5273"/>
                    <a:pt x="4908" y="5821"/>
                  </a:cubicBezTo>
                  <a:cubicBezTo>
                    <a:pt x="4223" y="6392"/>
                    <a:pt x="2922" y="6825"/>
                    <a:pt x="0" y="6414"/>
                  </a:cubicBezTo>
                </a:path>
              </a:pathLst>
            </a:custGeom>
            <a:noFill/>
            <a:ln w="34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4"/>
            <p:cNvSpPr/>
            <p:nvPr/>
          </p:nvSpPr>
          <p:spPr>
            <a:xfrm>
              <a:off x="6327202" y="2364414"/>
              <a:ext cx="439541" cy="713801"/>
            </a:xfrm>
            <a:custGeom>
              <a:avLst/>
              <a:gdLst/>
              <a:ahLst/>
              <a:cxnLst/>
              <a:rect l="l" t="t" r="r" b="b"/>
              <a:pathLst>
                <a:path w="6917" h="11233" extrusionOk="0">
                  <a:moveTo>
                    <a:pt x="4201" y="0"/>
                  </a:moveTo>
                  <a:lnTo>
                    <a:pt x="389" y="2100"/>
                  </a:lnTo>
                  <a:lnTo>
                    <a:pt x="92" y="4497"/>
                  </a:lnTo>
                  <a:lnTo>
                    <a:pt x="1" y="4520"/>
                  </a:lnTo>
                  <a:cubicBezTo>
                    <a:pt x="1" y="4520"/>
                    <a:pt x="1507" y="9929"/>
                    <a:pt x="2169" y="10477"/>
                  </a:cubicBezTo>
                  <a:cubicBezTo>
                    <a:pt x="2649" y="10891"/>
                    <a:pt x="3441" y="11232"/>
                    <a:pt x="4919" y="11232"/>
                  </a:cubicBezTo>
                  <a:cubicBezTo>
                    <a:pt x="5480" y="11232"/>
                    <a:pt x="6139" y="11183"/>
                    <a:pt x="6917" y="11070"/>
                  </a:cubicBezTo>
                  <a:cubicBezTo>
                    <a:pt x="6917" y="11070"/>
                    <a:pt x="6369" y="9222"/>
                    <a:pt x="6164" y="8560"/>
                  </a:cubicBezTo>
                  <a:cubicBezTo>
                    <a:pt x="5776" y="7373"/>
                    <a:pt x="4680" y="4337"/>
                    <a:pt x="4680" y="4337"/>
                  </a:cubicBezTo>
                  <a:lnTo>
                    <a:pt x="4657" y="4337"/>
                  </a:lnTo>
                  <a:lnTo>
                    <a:pt x="4155" y="2967"/>
                  </a:lnTo>
                  <a:lnTo>
                    <a:pt x="4977" y="365"/>
                  </a:lnTo>
                  <a:lnTo>
                    <a:pt x="42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4"/>
            <p:cNvSpPr/>
            <p:nvPr/>
          </p:nvSpPr>
          <p:spPr>
            <a:xfrm>
              <a:off x="6327202" y="2397775"/>
              <a:ext cx="439541" cy="696263"/>
            </a:xfrm>
            <a:custGeom>
              <a:avLst/>
              <a:gdLst/>
              <a:ahLst/>
              <a:cxnLst/>
              <a:rect l="l" t="t" r="r" b="b"/>
              <a:pathLst>
                <a:path w="6917" h="10957" fill="none" extrusionOk="0">
                  <a:moveTo>
                    <a:pt x="1" y="3995"/>
                  </a:moveTo>
                  <a:cubicBezTo>
                    <a:pt x="1" y="3995"/>
                    <a:pt x="1507" y="9404"/>
                    <a:pt x="2169" y="9952"/>
                  </a:cubicBezTo>
                  <a:cubicBezTo>
                    <a:pt x="2831" y="10523"/>
                    <a:pt x="4087" y="10956"/>
                    <a:pt x="6917" y="10545"/>
                  </a:cubicBezTo>
                  <a:lnTo>
                    <a:pt x="6232" y="8309"/>
                  </a:lnTo>
                  <a:lnTo>
                    <a:pt x="4589" y="3584"/>
                  </a:lnTo>
                  <a:lnTo>
                    <a:pt x="4155" y="2442"/>
                  </a:lnTo>
                  <a:lnTo>
                    <a:pt x="495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4"/>
            <p:cNvSpPr/>
            <p:nvPr/>
          </p:nvSpPr>
          <p:spPr>
            <a:xfrm>
              <a:off x="6057456" y="2187632"/>
              <a:ext cx="494634" cy="552460"/>
            </a:xfrm>
            <a:custGeom>
              <a:avLst/>
              <a:gdLst/>
              <a:ahLst/>
              <a:cxnLst/>
              <a:rect l="l" t="t" r="r" b="b"/>
              <a:pathLst>
                <a:path w="7784" h="8694" extrusionOk="0">
                  <a:moveTo>
                    <a:pt x="4811" y="1"/>
                  </a:moveTo>
                  <a:cubicBezTo>
                    <a:pt x="4730" y="1"/>
                    <a:pt x="4647" y="14"/>
                    <a:pt x="4565" y="43"/>
                  </a:cubicBezTo>
                  <a:lnTo>
                    <a:pt x="571" y="1527"/>
                  </a:lnTo>
                  <a:cubicBezTo>
                    <a:pt x="183" y="1664"/>
                    <a:pt x="0" y="2097"/>
                    <a:pt x="137" y="2485"/>
                  </a:cubicBezTo>
                  <a:lnTo>
                    <a:pt x="2237" y="8215"/>
                  </a:lnTo>
                  <a:cubicBezTo>
                    <a:pt x="2361" y="8516"/>
                    <a:pt x="2637" y="8693"/>
                    <a:pt x="2936" y="8693"/>
                  </a:cubicBezTo>
                  <a:cubicBezTo>
                    <a:pt x="3022" y="8693"/>
                    <a:pt x="3109" y="8679"/>
                    <a:pt x="3196" y="8648"/>
                  </a:cubicBezTo>
                  <a:lnTo>
                    <a:pt x="7190" y="7187"/>
                  </a:lnTo>
                  <a:cubicBezTo>
                    <a:pt x="7578" y="7028"/>
                    <a:pt x="7784" y="6617"/>
                    <a:pt x="7624" y="6229"/>
                  </a:cubicBezTo>
                  <a:lnTo>
                    <a:pt x="5524" y="500"/>
                  </a:lnTo>
                  <a:cubicBezTo>
                    <a:pt x="5398" y="193"/>
                    <a:pt x="5115" y="1"/>
                    <a:pt x="4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4"/>
            <p:cNvSpPr/>
            <p:nvPr/>
          </p:nvSpPr>
          <p:spPr>
            <a:xfrm>
              <a:off x="6135743" y="2201358"/>
              <a:ext cx="178498" cy="96207"/>
            </a:xfrm>
            <a:custGeom>
              <a:avLst/>
              <a:gdLst/>
              <a:ahLst/>
              <a:cxnLst/>
              <a:rect l="l" t="t" r="r" b="b"/>
              <a:pathLst>
                <a:path w="2809" h="1514" extrusionOk="0">
                  <a:moveTo>
                    <a:pt x="2363" y="1"/>
                  </a:moveTo>
                  <a:cubicBezTo>
                    <a:pt x="2314" y="1"/>
                    <a:pt x="2264" y="11"/>
                    <a:pt x="2215" y="33"/>
                  </a:cubicBezTo>
                  <a:lnTo>
                    <a:pt x="320" y="717"/>
                  </a:lnTo>
                  <a:cubicBezTo>
                    <a:pt x="92" y="809"/>
                    <a:pt x="1" y="1037"/>
                    <a:pt x="69" y="1242"/>
                  </a:cubicBezTo>
                  <a:cubicBezTo>
                    <a:pt x="143" y="1407"/>
                    <a:pt x="304" y="1513"/>
                    <a:pt x="471" y="1513"/>
                  </a:cubicBezTo>
                  <a:cubicBezTo>
                    <a:pt x="512" y="1513"/>
                    <a:pt x="554" y="1507"/>
                    <a:pt x="594" y="1493"/>
                  </a:cubicBezTo>
                  <a:lnTo>
                    <a:pt x="2489" y="786"/>
                  </a:lnTo>
                  <a:cubicBezTo>
                    <a:pt x="2694" y="717"/>
                    <a:pt x="2808" y="466"/>
                    <a:pt x="2740" y="261"/>
                  </a:cubicBezTo>
                  <a:cubicBezTo>
                    <a:pt x="2670" y="104"/>
                    <a:pt x="2521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4"/>
            <p:cNvSpPr/>
            <p:nvPr/>
          </p:nvSpPr>
          <p:spPr>
            <a:xfrm>
              <a:off x="6182194" y="2270304"/>
              <a:ext cx="344223" cy="324778"/>
            </a:xfrm>
            <a:custGeom>
              <a:avLst/>
              <a:gdLst/>
              <a:ahLst/>
              <a:cxnLst/>
              <a:rect l="l" t="t" r="r" b="b"/>
              <a:pathLst>
                <a:path w="5417" h="5111" extrusionOk="0">
                  <a:moveTo>
                    <a:pt x="4372" y="0"/>
                  </a:moveTo>
                  <a:cubicBezTo>
                    <a:pt x="4062" y="0"/>
                    <a:pt x="3127" y="1253"/>
                    <a:pt x="3127" y="1253"/>
                  </a:cubicBezTo>
                  <a:cubicBezTo>
                    <a:pt x="3127" y="1253"/>
                    <a:pt x="3675" y="271"/>
                    <a:pt x="3447" y="203"/>
                  </a:cubicBezTo>
                  <a:cubicBezTo>
                    <a:pt x="3443" y="202"/>
                    <a:pt x="3439" y="201"/>
                    <a:pt x="3434" y="201"/>
                  </a:cubicBezTo>
                  <a:cubicBezTo>
                    <a:pt x="3163" y="201"/>
                    <a:pt x="2169" y="2231"/>
                    <a:pt x="799" y="3444"/>
                  </a:cubicBezTo>
                  <a:cubicBezTo>
                    <a:pt x="0" y="4129"/>
                    <a:pt x="2100" y="5110"/>
                    <a:pt x="2100" y="5110"/>
                  </a:cubicBezTo>
                  <a:cubicBezTo>
                    <a:pt x="2100" y="5110"/>
                    <a:pt x="5205" y="2052"/>
                    <a:pt x="5387" y="1184"/>
                  </a:cubicBezTo>
                  <a:cubicBezTo>
                    <a:pt x="5417" y="1046"/>
                    <a:pt x="5396" y="989"/>
                    <a:pt x="5344" y="989"/>
                  </a:cubicBezTo>
                  <a:cubicBezTo>
                    <a:pt x="5236" y="989"/>
                    <a:pt x="4990" y="1229"/>
                    <a:pt x="4759" y="1486"/>
                  </a:cubicBezTo>
                  <a:lnTo>
                    <a:pt x="4759" y="1486"/>
                  </a:lnTo>
                  <a:cubicBezTo>
                    <a:pt x="4984" y="1186"/>
                    <a:pt x="5179" y="861"/>
                    <a:pt x="5090" y="728"/>
                  </a:cubicBezTo>
                  <a:cubicBezTo>
                    <a:pt x="5077" y="707"/>
                    <a:pt x="5057" y="697"/>
                    <a:pt x="5031" y="697"/>
                  </a:cubicBezTo>
                  <a:cubicBezTo>
                    <a:pt x="4847" y="697"/>
                    <a:pt x="4384" y="1215"/>
                    <a:pt x="4104" y="1548"/>
                  </a:cubicBezTo>
                  <a:lnTo>
                    <a:pt x="4104" y="1548"/>
                  </a:lnTo>
                  <a:cubicBezTo>
                    <a:pt x="4419" y="1150"/>
                    <a:pt x="4939" y="447"/>
                    <a:pt x="4794" y="317"/>
                  </a:cubicBezTo>
                  <a:cubicBezTo>
                    <a:pt x="4783" y="308"/>
                    <a:pt x="4769" y="304"/>
                    <a:pt x="4753" y="304"/>
                  </a:cubicBezTo>
                  <a:cubicBezTo>
                    <a:pt x="4599" y="304"/>
                    <a:pt x="4235" y="687"/>
                    <a:pt x="3942" y="1029"/>
                  </a:cubicBezTo>
                  <a:lnTo>
                    <a:pt x="3942" y="1029"/>
                  </a:lnTo>
                  <a:cubicBezTo>
                    <a:pt x="4244" y="634"/>
                    <a:pt x="4574" y="139"/>
                    <a:pt x="4428" y="20"/>
                  </a:cubicBezTo>
                  <a:cubicBezTo>
                    <a:pt x="4413" y="7"/>
                    <a:pt x="4394" y="0"/>
                    <a:pt x="4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4"/>
            <p:cNvSpPr/>
            <p:nvPr/>
          </p:nvSpPr>
          <p:spPr>
            <a:xfrm>
              <a:off x="6210408" y="2267127"/>
              <a:ext cx="270638" cy="246237"/>
            </a:xfrm>
            <a:custGeom>
              <a:avLst/>
              <a:gdLst/>
              <a:ahLst/>
              <a:cxnLst/>
              <a:rect l="l" t="t" r="r" b="b"/>
              <a:pathLst>
                <a:path w="4259" h="3875" extrusionOk="0">
                  <a:moveTo>
                    <a:pt x="3903" y="1"/>
                  </a:moveTo>
                  <a:cubicBezTo>
                    <a:pt x="3819" y="1"/>
                    <a:pt x="3723" y="62"/>
                    <a:pt x="3642" y="116"/>
                  </a:cubicBezTo>
                  <a:cubicBezTo>
                    <a:pt x="3572" y="163"/>
                    <a:pt x="3305" y="400"/>
                    <a:pt x="3071" y="645"/>
                  </a:cubicBezTo>
                  <a:lnTo>
                    <a:pt x="3071" y="645"/>
                  </a:lnTo>
                  <a:cubicBezTo>
                    <a:pt x="3135" y="485"/>
                    <a:pt x="3166" y="381"/>
                    <a:pt x="3071" y="230"/>
                  </a:cubicBezTo>
                  <a:cubicBezTo>
                    <a:pt x="3058" y="203"/>
                    <a:pt x="3045" y="192"/>
                    <a:pt x="3031" y="192"/>
                  </a:cubicBezTo>
                  <a:cubicBezTo>
                    <a:pt x="3022" y="192"/>
                    <a:pt x="3012" y="198"/>
                    <a:pt x="3003" y="207"/>
                  </a:cubicBezTo>
                  <a:cubicBezTo>
                    <a:pt x="2364" y="481"/>
                    <a:pt x="1953" y="1531"/>
                    <a:pt x="1565" y="2056"/>
                  </a:cubicBezTo>
                  <a:cubicBezTo>
                    <a:pt x="1108" y="2672"/>
                    <a:pt x="583" y="3243"/>
                    <a:pt x="36" y="3791"/>
                  </a:cubicBezTo>
                  <a:cubicBezTo>
                    <a:pt x="1" y="3826"/>
                    <a:pt x="33" y="3874"/>
                    <a:pt x="70" y="3874"/>
                  </a:cubicBezTo>
                  <a:cubicBezTo>
                    <a:pt x="82" y="3874"/>
                    <a:pt x="94" y="3870"/>
                    <a:pt x="104" y="3859"/>
                  </a:cubicBezTo>
                  <a:cubicBezTo>
                    <a:pt x="652" y="3312"/>
                    <a:pt x="1200" y="2718"/>
                    <a:pt x="1656" y="2102"/>
                  </a:cubicBezTo>
                  <a:cubicBezTo>
                    <a:pt x="1930" y="1759"/>
                    <a:pt x="2158" y="1371"/>
                    <a:pt x="2410" y="1029"/>
                  </a:cubicBezTo>
                  <a:cubicBezTo>
                    <a:pt x="2494" y="894"/>
                    <a:pt x="2752" y="560"/>
                    <a:pt x="2863" y="560"/>
                  </a:cubicBezTo>
                  <a:cubicBezTo>
                    <a:pt x="2903" y="560"/>
                    <a:pt x="2924" y="602"/>
                    <a:pt x="2912" y="709"/>
                  </a:cubicBezTo>
                  <a:cubicBezTo>
                    <a:pt x="2912" y="755"/>
                    <a:pt x="2899" y="805"/>
                    <a:pt x="2878" y="858"/>
                  </a:cubicBezTo>
                  <a:lnTo>
                    <a:pt x="2878" y="858"/>
                  </a:lnTo>
                  <a:cubicBezTo>
                    <a:pt x="2753" y="1007"/>
                    <a:pt x="2667" y="1139"/>
                    <a:pt x="2681" y="1204"/>
                  </a:cubicBezTo>
                  <a:lnTo>
                    <a:pt x="2681" y="1204"/>
                  </a:lnTo>
                  <a:cubicBezTo>
                    <a:pt x="2674" y="1214"/>
                    <a:pt x="2667" y="1225"/>
                    <a:pt x="2661" y="1234"/>
                  </a:cubicBezTo>
                  <a:cubicBezTo>
                    <a:pt x="2646" y="1279"/>
                    <a:pt x="2670" y="1314"/>
                    <a:pt x="2701" y="1314"/>
                  </a:cubicBezTo>
                  <a:cubicBezTo>
                    <a:pt x="2717" y="1314"/>
                    <a:pt x="2736" y="1304"/>
                    <a:pt x="2752" y="1280"/>
                  </a:cubicBezTo>
                  <a:cubicBezTo>
                    <a:pt x="2957" y="983"/>
                    <a:pt x="3186" y="687"/>
                    <a:pt x="3437" y="436"/>
                  </a:cubicBezTo>
                  <a:cubicBezTo>
                    <a:pt x="3563" y="323"/>
                    <a:pt x="3725" y="176"/>
                    <a:pt x="3819" y="176"/>
                  </a:cubicBezTo>
                  <a:cubicBezTo>
                    <a:pt x="3878" y="176"/>
                    <a:pt x="3911" y="232"/>
                    <a:pt x="3893" y="390"/>
                  </a:cubicBezTo>
                  <a:cubicBezTo>
                    <a:pt x="3848" y="755"/>
                    <a:pt x="3345" y="1234"/>
                    <a:pt x="3117" y="1486"/>
                  </a:cubicBezTo>
                  <a:cubicBezTo>
                    <a:pt x="3082" y="1521"/>
                    <a:pt x="3128" y="1569"/>
                    <a:pt x="3171" y="1569"/>
                  </a:cubicBezTo>
                  <a:cubicBezTo>
                    <a:pt x="3185" y="1569"/>
                    <a:pt x="3198" y="1565"/>
                    <a:pt x="3208" y="1554"/>
                  </a:cubicBezTo>
                  <a:cubicBezTo>
                    <a:pt x="3414" y="1303"/>
                    <a:pt x="4258" y="481"/>
                    <a:pt x="4053" y="116"/>
                  </a:cubicBezTo>
                  <a:cubicBezTo>
                    <a:pt x="4015" y="31"/>
                    <a:pt x="3962" y="1"/>
                    <a:pt x="3903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4"/>
            <p:cNvSpPr/>
            <p:nvPr/>
          </p:nvSpPr>
          <p:spPr>
            <a:xfrm>
              <a:off x="6427984" y="2284093"/>
              <a:ext cx="69010" cy="100147"/>
            </a:xfrm>
            <a:custGeom>
              <a:avLst/>
              <a:gdLst/>
              <a:ahLst/>
              <a:cxnLst/>
              <a:rect l="l" t="t" r="r" b="b"/>
              <a:pathLst>
                <a:path w="1086" h="1576" extrusionOk="0">
                  <a:moveTo>
                    <a:pt x="860" y="1"/>
                  </a:moveTo>
                  <a:cubicBezTo>
                    <a:pt x="609" y="1"/>
                    <a:pt x="369" y="343"/>
                    <a:pt x="264" y="511"/>
                  </a:cubicBezTo>
                  <a:cubicBezTo>
                    <a:pt x="231" y="543"/>
                    <a:pt x="268" y="575"/>
                    <a:pt x="300" y="575"/>
                  </a:cubicBezTo>
                  <a:cubicBezTo>
                    <a:pt x="313" y="575"/>
                    <a:pt x="326" y="570"/>
                    <a:pt x="332" y="557"/>
                  </a:cubicBezTo>
                  <a:cubicBezTo>
                    <a:pt x="446" y="420"/>
                    <a:pt x="560" y="260"/>
                    <a:pt x="720" y="169"/>
                  </a:cubicBezTo>
                  <a:cubicBezTo>
                    <a:pt x="769" y="139"/>
                    <a:pt x="822" y="118"/>
                    <a:pt x="865" y="118"/>
                  </a:cubicBezTo>
                  <a:cubicBezTo>
                    <a:pt x="922" y="118"/>
                    <a:pt x="962" y="156"/>
                    <a:pt x="948" y="260"/>
                  </a:cubicBezTo>
                  <a:cubicBezTo>
                    <a:pt x="926" y="420"/>
                    <a:pt x="743" y="579"/>
                    <a:pt x="652" y="716"/>
                  </a:cubicBezTo>
                  <a:cubicBezTo>
                    <a:pt x="469" y="990"/>
                    <a:pt x="241" y="1241"/>
                    <a:pt x="35" y="1492"/>
                  </a:cubicBezTo>
                  <a:cubicBezTo>
                    <a:pt x="0" y="1527"/>
                    <a:pt x="33" y="1576"/>
                    <a:pt x="70" y="1576"/>
                  </a:cubicBezTo>
                  <a:cubicBezTo>
                    <a:pt x="82" y="1576"/>
                    <a:pt x="93" y="1571"/>
                    <a:pt x="104" y="1561"/>
                  </a:cubicBezTo>
                  <a:cubicBezTo>
                    <a:pt x="424" y="1196"/>
                    <a:pt x="834" y="808"/>
                    <a:pt x="1017" y="351"/>
                  </a:cubicBezTo>
                  <a:cubicBezTo>
                    <a:pt x="1063" y="237"/>
                    <a:pt x="1085" y="54"/>
                    <a:pt x="926" y="9"/>
                  </a:cubicBezTo>
                  <a:cubicBezTo>
                    <a:pt x="904" y="3"/>
                    <a:pt x="882" y="1"/>
                    <a:pt x="860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4"/>
            <p:cNvSpPr/>
            <p:nvPr/>
          </p:nvSpPr>
          <p:spPr>
            <a:xfrm>
              <a:off x="6455562" y="2309003"/>
              <a:ext cx="58843" cy="88328"/>
            </a:xfrm>
            <a:custGeom>
              <a:avLst/>
              <a:gdLst/>
              <a:ahLst/>
              <a:cxnLst/>
              <a:rect l="l" t="t" r="r" b="b"/>
              <a:pathLst>
                <a:path w="926" h="1390" extrusionOk="0">
                  <a:moveTo>
                    <a:pt x="745" y="1"/>
                  </a:moveTo>
                  <a:cubicBezTo>
                    <a:pt x="523" y="1"/>
                    <a:pt x="134" y="436"/>
                    <a:pt x="81" y="507"/>
                  </a:cubicBezTo>
                  <a:cubicBezTo>
                    <a:pt x="46" y="542"/>
                    <a:pt x="78" y="590"/>
                    <a:pt x="115" y="590"/>
                  </a:cubicBezTo>
                  <a:cubicBezTo>
                    <a:pt x="127" y="590"/>
                    <a:pt x="139" y="586"/>
                    <a:pt x="149" y="575"/>
                  </a:cubicBezTo>
                  <a:cubicBezTo>
                    <a:pt x="286" y="438"/>
                    <a:pt x="423" y="256"/>
                    <a:pt x="606" y="165"/>
                  </a:cubicBezTo>
                  <a:cubicBezTo>
                    <a:pt x="648" y="143"/>
                    <a:pt x="682" y="133"/>
                    <a:pt x="707" y="133"/>
                  </a:cubicBezTo>
                  <a:cubicBezTo>
                    <a:pt x="762" y="133"/>
                    <a:pt x="774" y="184"/>
                    <a:pt x="743" y="279"/>
                  </a:cubicBezTo>
                  <a:cubicBezTo>
                    <a:pt x="674" y="507"/>
                    <a:pt x="514" y="690"/>
                    <a:pt x="378" y="872"/>
                  </a:cubicBezTo>
                  <a:cubicBezTo>
                    <a:pt x="263" y="1032"/>
                    <a:pt x="149" y="1169"/>
                    <a:pt x="35" y="1306"/>
                  </a:cubicBezTo>
                  <a:cubicBezTo>
                    <a:pt x="0" y="1341"/>
                    <a:pt x="32" y="1389"/>
                    <a:pt x="70" y="1389"/>
                  </a:cubicBezTo>
                  <a:cubicBezTo>
                    <a:pt x="81" y="1389"/>
                    <a:pt x="93" y="1385"/>
                    <a:pt x="104" y="1374"/>
                  </a:cubicBezTo>
                  <a:cubicBezTo>
                    <a:pt x="286" y="1169"/>
                    <a:pt x="469" y="941"/>
                    <a:pt x="629" y="712"/>
                  </a:cubicBezTo>
                  <a:cubicBezTo>
                    <a:pt x="720" y="575"/>
                    <a:pt x="925" y="324"/>
                    <a:pt x="880" y="119"/>
                  </a:cubicBezTo>
                  <a:cubicBezTo>
                    <a:pt x="855" y="34"/>
                    <a:pt x="806" y="1"/>
                    <a:pt x="745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4"/>
            <p:cNvSpPr/>
            <p:nvPr/>
          </p:nvSpPr>
          <p:spPr>
            <a:xfrm>
              <a:off x="6310490" y="2327049"/>
              <a:ext cx="235815" cy="270448"/>
            </a:xfrm>
            <a:custGeom>
              <a:avLst/>
              <a:gdLst/>
              <a:ahLst/>
              <a:cxnLst/>
              <a:rect l="l" t="t" r="r" b="b"/>
              <a:pathLst>
                <a:path w="3711" h="4256" extrusionOk="0">
                  <a:moveTo>
                    <a:pt x="3282" y="1"/>
                  </a:moveTo>
                  <a:cubicBezTo>
                    <a:pt x="3071" y="1"/>
                    <a:pt x="2829" y="377"/>
                    <a:pt x="2752" y="474"/>
                  </a:cubicBezTo>
                  <a:cubicBezTo>
                    <a:pt x="2716" y="527"/>
                    <a:pt x="2750" y="580"/>
                    <a:pt x="2788" y="580"/>
                  </a:cubicBezTo>
                  <a:cubicBezTo>
                    <a:pt x="2799" y="580"/>
                    <a:pt x="2810" y="576"/>
                    <a:pt x="2820" y="565"/>
                  </a:cubicBezTo>
                  <a:cubicBezTo>
                    <a:pt x="2887" y="476"/>
                    <a:pt x="3148" y="85"/>
                    <a:pt x="3288" y="85"/>
                  </a:cubicBezTo>
                  <a:cubicBezTo>
                    <a:pt x="3292" y="85"/>
                    <a:pt x="3296" y="85"/>
                    <a:pt x="3300" y="86"/>
                  </a:cubicBezTo>
                  <a:cubicBezTo>
                    <a:pt x="3551" y="154"/>
                    <a:pt x="3071" y="862"/>
                    <a:pt x="3026" y="931"/>
                  </a:cubicBezTo>
                  <a:cubicBezTo>
                    <a:pt x="2775" y="1341"/>
                    <a:pt x="2455" y="1661"/>
                    <a:pt x="2158" y="2003"/>
                  </a:cubicBezTo>
                  <a:cubicBezTo>
                    <a:pt x="1474" y="2734"/>
                    <a:pt x="835" y="3555"/>
                    <a:pt x="36" y="4172"/>
                  </a:cubicBezTo>
                  <a:cubicBezTo>
                    <a:pt x="1" y="4207"/>
                    <a:pt x="33" y="4255"/>
                    <a:pt x="81" y="4255"/>
                  </a:cubicBezTo>
                  <a:cubicBezTo>
                    <a:pt x="95" y="4255"/>
                    <a:pt x="111" y="4251"/>
                    <a:pt x="127" y="4240"/>
                  </a:cubicBezTo>
                  <a:cubicBezTo>
                    <a:pt x="698" y="3784"/>
                    <a:pt x="1177" y="3190"/>
                    <a:pt x="1679" y="2665"/>
                  </a:cubicBezTo>
                  <a:cubicBezTo>
                    <a:pt x="2113" y="2186"/>
                    <a:pt x="2592" y="1729"/>
                    <a:pt x="2980" y="1182"/>
                  </a:cubicBezTo>
                  <a:cubicBezTo>
                    <a:pt x="3094" y="1045"/>
                    <a:pt x="3711" y="291"/>
                    <a:pt x="3391" y="40"/>
                  </a:cubicBezTo>
                  <a:cubicBezTo>
                    <a:pt x="3356" y="13"/>
                    <a:pt x="3320" y="1"/>
                    <a:pt x="3282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4"/>
            <p:cNvSpPr/>
            <p:nvPr/>
          </p:nvSpPr>
          <p:spPr>
            <a:xfrm>
              <a:off x="5971862" y="2397775"/>
              <a:ext cx="443925" cy="425497"/>
            </a:xfrm>
            <a:custGeom>
              <a:avLst/>
              <a:gdLst/>
              <a:ahLst/>
              <a:cxnLst/>
              <a:rect l="l" t="t" r="r" b="b"/>
              <a:pathLst>
                <a:path w="6986" h="6696" extrusionOk="0">
                  <a:moveTo>
                    <a:pt x="4794" y="0"/>
                  </a:moveTo>
                  <a:lnTo>
                    <a:pt x="2443" y="1183"/>
                  </a:lnTo>
                  <a:lnTo>
                    <a:pt x="2443" y="1119"/>
                  </a:lnTo>
                  <a:lnTo>
                    <a:pt x="2329" y="1233"/>
                  </a:lnTo>
                  <a:lnTo>
                    <a:pt x="434" y="2169"/>
                  </a:lnTo>
                  <a:lnTo>
                    <a:pt x="1" y="5843"/>
                  </a:lnTo>
                  <a:cubicBezTo>
                    <a:pt x="561" y="6404"/>
                    <a:pt x="1304" y="6695"/>
                    <a:pt x="2105" y="6695"/>
                  </a:cubicBezTo>
                  <a:cubicBezTo>
                    <a:pt x="3914" y="6695"/>
                    <a:pt x="6020" y="5207"/>
                    <a:pt x="6985" y="1963"/>
                  </a:cubicBezTo>
                  <a:lnTo>
                    <a:pt x="47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4"/>
            <p:cNvSpPr/>
            <p:nvPr/>
          </p:nvSpPr>
          <p:spPr>
            <a:xfrm>
              <a:off x="5955912" y="2397775"/>
              <a:ext cx="459875" cy="493173"/>
            </a:xfrm>
            <a:custGeom>
              <a:avLst/>
              <a:gdLst/>
              <a:ahLst/>
              <a:cxnLst/>
              <a:rect l="l" t="t" r="r" b="b"/>
              <a:pathLst>
                <a:path w="7237" h="7761" fill="none" extrusionOk="0">
                  <a:moveTo>
                    <a:pt x="1" y="5570"/>
                  </a:moveTo>
                  <a:cubicBezTo>
                    <a:pt x="1713" y="7761"/>
                    <a:pt x="5775" y="6848"/>
                    <a:pt x="7236" y="1963"/>
                  </a:cubicBezTo>
                  <a:lnTo>
                    <a:pt x="5045" y="0"/>
                  </a:lnTo>
                  <a:lnTo>
                    <a:pt x="1324" y="1872"/>
                  </a:ln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4"/>
            <p:cNvSpPr/>
            <p:nvPr/>
          </p:nvSpPr>
          <p:spPr>
            <a:xfrm>
              <a:off x="6212632" y="2429674"/>
              <a:ext cx="169792" cy="181357"/>
            </a:xfrm>
            <a:custGeom>
              <a:avLst/>
              <a:gdLst/>
              <a:ahLst/>
              <a:cxnLst/>
              <a:rect l="l" t="t" r="r" b="b"/>
              <a:pathLst>
                <a:path w="2672" h="2854" fill="none" extrusionOk="0">
                  <a:moveTo>
                    <a:pt x="1" y="0"/>
                  </a:moveTo>
                  <a:lnTo>
                    <a:pt x="2671" y="2853"/>
                  </a:ln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4"/>
            <p:cNvSpPr/>
            <p:nvPr/>
          </p:nvSpPr>
          <p:spPr>
            <a:xfrm>
              <a:off x="6251775" y="2425290"/>
              <a:ext cx="26181" cy="26181"/>
            </a:xfrm>
            <a:custGeom>
              <a:avLst/>
              <a:gdLst/>
              <a:ahLst/>
              <a:cxnLst/>
              <a:rect l="l" t="t" r="r" b="b"/>
              <a:pathLst>
                <a:path w="412" h="412" extrusionOk="0">
                  <a:moveTo>
                    <a:pt x="206" y="1"/>
                  </a:moveTo>
                  <a:cubicBezTo>
                    <a:pt x="92" y="1"/>
                    <a:pt x="1" y="92"/>
                    <a:pt x="1" y="206"/>
                  </a:cubicBezTo>
                  <a:cubicBezTo>
                    <a:pt x="1" y="320"/>
                    <a:pt x="92" y="412"/>
                    <a:pt x="206" y="412"/>
                  </a:cubicBezTo>
                  <a:cubicBezTo>
                    <a:pt x="321" y="412"/>
                    <a:pt x="412" y="320"/>
                    <a:pt x="412" y="206"/>
                  </a:cubicBezTo>
                  <a:cubicBezTo>
                    <a:pt x="412" y="92"/>
                    <a:pt x="321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>
              <a:off x="6240210" y="1982954"/>
              <a:ext cx="272735" cy="142468"/>
            </a:xfrm>
            <a:custGeom>
              <a:avLst/>
              <a:gdLst/>
              <a:ahLst/>
              <a:cxnLst/>
              <a:rect l="l" t="t" r="r" b="b"/>
              <a:pathLst>
                <a:path w="4292" h="2242" extrusionOk="0">
                  <a:moveTo>
                    <a:pt x="1995" y="0"/>
                  </a:moveTo>
                  <a:cubicBezTo>
                    <a:pt x="1623" y="0"/>
                    <a:pt x="1370" y="183"/>
                    <a:pt x="1370" y="183"/>
                  </a:cubicBezTo>
                  <a:cubicBezTo>
                    <a:pt x="1370" y="183"/>
                    <a:pt x="0" y="1027"/>
                    <a:pt x="183" y="1712"/>
                  </a:cubicBezTo>
                  <a:cubicBezTo>
                    <a:pt x="277" y="2075"/>
                    <a:pt x="624" y="2240"/>
                    <a:pt x="1016" y="2240"/>
                  </a:cubicBezTo>
                  <a:cubicBezTo>
                    <a:pt x="1387" y="2240"/>
                    <a:pt x="1800" y="2093"/>
                    <a:pt x="2077" y="1826"/>
                  </a:cubicBezTo>
                  <a:cubicBezTo>
                    <a:pt x="2077" y="1826"/>
                    <a:pt x="2563" y="2242"/>
                    <a:pt x="3058" y="2242"/>
                  </a:cubicBezTo>
                  <a:cubicBezTo>
                    <a:pt x="3198" y="2242"/>
                    <a:pt x="3339" y="2209"/>
                    <a:pt x="3470" y="2123"/>
                  </a:cubicBezTo>
                  <a:cubicBezTo>
                    <a:pt x="4292" y="1621"/>
                    <a:pt x="3310" y="616"/>
                    <a:pt x="2625" y="183"/>
                  </a:cubicBezTo>
                  <a:cubicBezTo>
                    <a:pt x="2397" y="46"/>
                    <a:pt x="2181" y="0"/>
                    <a:pt x="19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4"/>
            <p:cNvSpPr/>
            <p:nvPr/>
          </p:nvSpPr>
          <p:spPr>
            <a:xfrm>
              <a:off x="6240210" y="1968402"/>
              <a:ext cx="272735" cy="174113"/>
            </a:xfrm>
            <a:custGeom>
              <a:avLst/>
              <a:gdLst/>
              <a:ahLst/>
              <a:cxnLst/>
              <a:rect l="l" t="t" r="r" b="b"/>
              <a:pathLst>
                <a:path w="4292" h="2740" fill="none" extrusionOk="0">
                  <a:moveTo>
                    <a:pt x="2077" y="2055"/>
                  </a:moveTo>
                  <a:cubicBezTo>
                    <a:pt x="2077" y="2055"/>
                    <a:pt x="2876" y="2740"/>
                    <a:pt x="3470" y="2352"/>
                  </a:cubicBezTo>
                  <a:cubicBezTo>
                    <a:pt x="4292" y="1850"/>
                    <a:pt x="3310" y="845"/>
                    <a:pt x="2625" y="412"/>
                  </a:cubicBezTo>
                  <a:cubicBezTo>
                    <a:pt x="1941" y="1"/>
                    <a:pt x="1370" y="412"/>
                    <a:pt x="1370" y="412"/>
                  </a:cubicBezTo>
                  <a:cubicBezTo>
                    <a:pt x="1370" y="412"/>
                    <a:pt x="0" y="1256"/>
                    <a:pt x="183" y="1941"/>
                  </a:cubicBezTo>
                  <a:cubicBezTo>
                    <a:pt x="366" y="2649"/>
                    <a:pt x="1507" y="2603"/>
                    <a:pt x="2077" y="2055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4"/>
            <p:cNvSpPr/>
            <p:nvPr/>
          </p:nvSpPr>
          <p:spPr>
            <a:xfrm>
              <a:off x="6150294" y="1624434"/>
              <a:ext cx="467056" cy="390675"/>
            </a:xfrm>
            <a:custGeom>
              <a:avLst/>
              <a:gdLst/>
              <a:ahLst/>
              <a:cxnLst/>
              <a:rect l="l" t="t" r="r" b="b"/>
              <a:pathLst>
                <a:path w="7350" h="6148" extrusionOk="0">
                  <a:moveTo>
                    <a:pt x="3755" y="0"/>
                  </a:moveTo>
                  <a:cubicBezTo>
                    <a:pt x="3013" y="0"/>
                    <a:pt x="1776" y="281"/>
                    <a:pt x="959" y="1944"/>
                  </a:cubicBezTo>
                  <a:cubicBezTo>
                    <a:pt x="0" y="3885"/>
                    <a:pt x="297" y="5231"/>
                    <a:pt x="480" y="5756"/>
                  </a:cubicBezTo>
                  <a:cubicBezTo>
                    <a:pt x="525" y="5916"/>
                    <a:pt x="662" y="6007"/>
                    <a:pt x="799" y="6007"/>
                  </a:cubicBezTo>
                  <a:lnTo>
                    <a:pt x="5935" y="6144"/>
                  </a:lnTo>
                  <a:cubicBezTo>
                    <a:pt x="5948" y="6146"/>
                    <a:pt x="5962" y="6147"/>
                    <a:pt x="5975" y="6147"/>
                  </a:cubicBezTo>
                  <a:cubicBezTo>
                    <a:pt x="6117" y="6147"/>
                    <a:pt x="6235" y="6037"/>
                    <a:pt x="6277" y="5870"/>
                  </a:cubicBezTo>
                  <a:cubicBezTo>
                    <a:pt x="6574" y="4798"/>
                    <a:pt x="7350" y="1009"/>
                    <a:pt x="4383" y="73"/>
                  </a:cubicBezTo>
                  <a:cubicBezTo>
                    <a:pt x="4383" y="73"/>
                    <a:pt x="4133" y="0"/>
                    <a:pt x="3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>
              <a:off x="6295303" y="1705771"/>
              <a:ext cx="229270" cy="374471"/>
            </a:xfrm>
            <a:custGeom>
              <a:avLst/>
              <a:gdLst/>
              <a:ahLst/>
              <a:cxnLst/>
              <a:rect l="l" t="t" r="r" b="b"/>
              <a:pathLst>
                <a:path w="3608" h="5893" extrusionOk="0">
                  <a:moveTo>
                    <a:pt x="2266" y="0"/>
                  </a:moveTo>
                  <a:cubicBezTo>
                    <a:pt x="2241" y="0"/>
                    <a:pt x="2217" y="1"/>
                    <a:pt x="2192" y="2"/>
                  </a:cubicBezTo>
                  <a:lnTo>
                    <a:pt x="1188" y="48"/>
                  </a:lnTo>
                  <a:cubicBezTo>
                    <a:pt x="526" y="71"/>
                    <a:pt x="1" y="733"/>
                    <a:pt x="46" y="1509"/>
                  </a:cubicBezTo>
                  <a:lnTo>
                    <a:pt x="115" y="3061"/>
                  </a:lnTo>
                  <a:cubicBezTo>
                    <a:pt x="115" y="3107"/>
                    <a:pt x="115" y="3152"/>
                    <a:pt x="138" y="3198"/>
                  </a:cubicBezTo>
                  <a:cubicBezTo>
                    <a:pt x="115" y="3244"/>
                    <a:pt x="115" y="3289"/>
                    <a:pt x="115" y="3335"/>
                  </a:cubicBezTo>
                  <a:lnTo>
                    <a:pt x="161" y="4294"/>
                  </a:lnTo>
                  <a:lnTo>
                    <a:pt x="161" y="4339"/>
                  </a:lnTo>
                  <a:lnTo>
                    <a:pt x="229" y="5298"/>
                  </a:lnTo>
                  <a:cubicBezTo>
                    <a:pt x="229" y="5627"/>
                    <a:pt x="503" y="5893"/>
                    <a:pt x="828" y="5893"/>
                  </a:cubicBezTo>
                  <a:cubicBezTo>
                    <a:pt x="841" y="5893"/>
                    <a:pt x="855" y="5892"/>
                    <a:pt x="868" y="5891"/>
                  </a:cubicBezTo>
                  <a:lnTo>
                    <a:pt x="1279" y="5869"/>
                  </a:lnTo>
                  <a:cubicBezTo>
                    <a:pt x="1621" y="5869"/>
                    <a:pt x="1895" y="5572"/>
                    <a:pt x="1872" y="5207"/>
                  </a:cubicBezTo>
                  <a:lnTo>
                    <a:pt x="1827" y="4385"/>
                  </a:lnTo>
                  <a:lnTo>
                    <a:pt x="2420" y="4339"/>
                  </a:lnTo>
                  <a:cubicBezTo>
                    <a:pt x="3082" y="4316"/>
                    <a:pt x="3607" y="3655"/>
                    <a:pt x="3561" y="2901"/>
                  </a:cubicBezTo>
                  <a:lnTo>
                    <a:pt x="3493" y="1326"/>
                  </a:lnTo>
                  <a:cubicBezTo>
                    <a:pt x="3449" y="578"/>
                    <a:pt x="2917" y="0"/>
                    <a:pt x="2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>
              <a:off x="6295303" y="1702975"/>
              <a:ext cx="229270" cy="378665"/>
            </a:xfrm>
            <a:custGeom>
              <a:avLst/>
              <a:gdLst/>
              <a:ahLst/>
              <a:cxnLst/>
              <a:rect l="l" t="t" r="r" b="b"/>
              <a:pathLst>
                <a:path w="3608" h="5959" fill="none" extrusionOk="0">
                  <a:moveTo>
                    <a:pt x="2192" y="46"/>
                  </a:moveTo>
                  <a:lnTo>
                    <a:pt x="1188" y="92"/>
                  </a:lnTo>
                  <a:cubicBezTo>
                    <a:pt x="526" y="115"/>
                    <a:pt x="1" y="777"/>
                    <a:pt x="46" y="1553"/>
                  </a:cubicBezTo>
                  <a:lnTo>
                    <a:pt x="115" y="3105"/>
                  </a:lnTo>
                  <a:cubicBezTo>
                    <a:pt x="115" y="3151"/>
                    <a:pt x="115" y="3196"/>
                    <a:pt x="138" y="3242"/>
                  </a:cubicBezTo>
                  <a:cubicBezTo>
                    <a:pt x="115" y="3288"/>
                    <a:pt x="115" y="3333"/>
                    <a:pt x="115" y="3379"/>
                  </a:cubicBezTo>
                  <a:lnTo>
                    <a:pt x="161" y="4338"/>
                  </a:lnTo>
                  <a:lnTo>
                    <a:pt x="161" y="4383"/>
                  </a:lnTo>
                  <a:lnTo>
                    <a:pt x="229" y="5342"/>
                  </a:lnTo>
                  <a:cubicBezTo>
                    <a:pt x="229" y="5684"/>
                    <a:pt x="526" y="5958"/>
                    <a:pt x="868" y="5935"/>
                  </a:cubicBezTo>
                  <a:lnTo>
                    <a:pt x="1279" y="5913"/>
                  </a:lnTo>
                  <a:cubicBezTo>
                    <a:pt x="1621" y="5913"/>
                    <a:pt x="1895" y="5616"/>
                    <a:pt x="1872" y="5251"/>
                  </a:cubicBezTo>
                  <a:lnTo>
                    <a:pt x="1827" y="4429"/>
                  </a:lnTo>
                  <a:lnTo>
                    <a:pt x="2420" y="4383"/>
                  </a:lnTo>
                  <a:cubicBezTo>
                    <a:pt x="3082" y="4360"/>
                    <a:pt x="3607" y="3699"/>
                    <a:pt x="3561" y="2945"/>
                  </a:cubicBezTo>
                  <a:lnTo>
                    <a:pt x="3493" y="1370"/>
                  </a:lnTo>
                  <a:cubicBezTo>
                    <a:pt x="3447" y="594"/>
                    <a:pt x="2877" y="1"/>
                    <a:pt x="2192" y="46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>
              <a:off x="6389603" y="1813226"/>
              <a:ext cx="30502" cy="29231"/>
            </a:xfrm>
            <a:custGeom>
              <a:avLst/>
              <a:gdLst/>
              <a:ahLst/>
              <a:cxnLst/>
              <a:rect l="l" t="t" r="r" b="b"/>
              <a:pathLst>
                <a:path w="480" h="460" extrusionOk="0">
                  <a:moveTo>
                    <a:pt x="229" y="1"/>
                  </a:moveTo>
                  <a:cubicBezTo>
                    <a:pt x="92" y="23"/>
                    <a:pt x="0" y="115"/>
                    <a:pt x="0" y="252"/>
                  </a:cubicBezTo>
                  <a:cubicBezTo>
                    <a:pt x="21" y="356"/>
                    <a:pt x="99" y="460"/>
                    <a:pt x="217" y="460"/>
                  </a:cubicBezTo>
                  <a:cubicBezTo>
                    <a:pt x="228" y="460"/>
                    <a:pt x="240" y="459"/>
                    <a:pt x="251" y="457"/>
                  </a:cubicBezTo>
                  <a:cubicBezTo>
                    <a:pt x="366" y="457"/>
                    <a:pt x="480" y="343"/>
                    <a:pt x="457" y="229"/>
                  </a:cubicBezTo>
                  <a:cubicBezTo>
                    <a:pt x="457" y="92"/>
                    <a:pt x="343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>
              <a:off x="6483903" y="1808905"/>
              <a:ext cx="26117" cy="24719"/>
            </a:xfrm>
            <a:custGeom>
              <a:avLst/>
              <a:gdLst/>
              <a:ahLst/>
              <a:cxnLst/>
              <a:rect l="l" t="t" r="r" b="b"/>
              <a:pathLst>
                <a:path w="411" h="389" extrusionOk="0">
                  <a:moveTo>
                    <a:pt x="205" y="0"/>
                  </a:moveTo>
                  <a:cubicBezTo>
                    <a:pt x="91" y="0"/>
                    <a:pt x="0" y="91"/>
                    <a:pt x="23" y="206"/>
                  </a:cubicBezTo>
                  <a:cubicBezTo>
                    <a:pt x="23" y="320"/>
                    <a:pt x="114" y="388"/>
                    <a:pt x="228" y="388"/>
                  </a:cubicBezTo>
                  <a:cubicBezTo>
                    <a:pt x="320" y="388"/>
                    <a:pt x="411" y="297"/>
                    <a:pt x="411" y="183"/>
                  </a:cubicBezTo>
                  <a:cubicBezTo>
                    <a:pt x="411" y="69"/>
                    <a:pt x="320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4"/>
            <p:cNvSpPr/>
            <p:nvPr/>
          </p:nvSpPr>
          <p:spPr>
            <a:xfrm>
              <a:off x="6418579" y="1874165"/>
              <a:ext cx="59986" cy="36920"/>
            </a:xfrm>
            <a:custGeom>
              <a:avLst/>
              <a:gdLst/>
              <a:ahLst/>
              <a:cxnLst/>
              <a:rect l="l" t="t" r="r" b="b"/>
              <a:pathLst>
                <a:path w="944" h="581" extrusionOk="0">
                  <a:moveTo>
                    <a:pt x="171" y="146"/>
                  </a:moveTo>
                  <a:cubicBezTo>
                    <a:pt x="373" y="163"/>
                    <a:pt x="566" y="180"/>
                    <a:pt x="767" y="197"/>
                  </a:cubicBezTo>
                  <a:lnTo>
                    <a:pt x="767" y="197"/>
                  </a:lnTo>
                  <a:cubicBezTo>
                    <a:pt x="735" y="259"/>
                    <a:pt x="688" y="318"/>
                    <a:pt x="640" y="365"/>
                  </a:cubicBezTo>
                  <a:cubicBezTo>
                    <a:pt x="590" y="405"/>
                    <a:pt x="540" y="422"/>
                    <a:pt x="492" y="422"/>
                  </a:cubicBezTo>
                  <a:cubicBezTo>
                    <a:pt x="354" y="422"/>
                    <a:pt x="233" y="284"/>
                    <a:pt x="171" y="146"/>
                  </a:cubicBezTo>
                  <a:close/>
                  <a:moveTo>
                    <a:pt x="69" y="0"/>
                  </a:moveTo>
                  <a:cubicBezTo>
                    <a:pt x="24" y="0"/>
                    <a:pt x="1" y="46"/>
                    <a:pt x="1" y="92"/>
                  </a:cubicBezTo>
                  <a:cubicBezTo>
                    <a:pt x="42" y="318"/>
                    <a:pt x="231" y="581"/>
                    <a:pt x="485" y="581"/>
                  </a:cubicBezTo>
                  <a:cubicBezTo>
                    <a:pt x="513" y="581"/>
                    <a:pt x="542" y="578"/>
                    <a:pt x="572" y="571"/>
                  </a:cubicBezTo>
                  <a:cubicBezTo>
                    <a:pt x="768" y="527"/>
                    <a:pt x="881" y="337"/>
                    <a:pt x="930" y="161"/>
                  </a:cubicBezTo>
                  <a:lnTo>
                    <a:pt x="930" y="161"/>
                  </a:lnTo>
                  <a:cubicBezTo>
                    <a:pt x="933" y="155"/>
                    <a:pt x="934" y="149"/>
                    <a:pt x="935" y="143"/>
                  </a:cubicBezTo>
                  <a:lnTo>
                    <a:pt x="935" y="143"/>
                  </a:lnTo>
                  <a:cubicBezTo>
                    <a:pt x="936" y="141"/>
                    <a:pt x="936" y="139"/>
                    <a:pt x="937" y="137"/>
                  </a:cubicBezTo>
                  <a:cubicBezTo>
                    <a:pt x="943" y="111"/>
                    <a:pt x="937" y="91"/>
                    <a:pt x="924" y="77"/>
                  </a:cubicBezTo>
                  <a:lnTo>
                    <a:pt x="924" y="77"/>
                  </a:lnTo>
                  <a:cubicBezTo>
                    <a:pt x="913" y="59"/>
                    <a:pt x="894" y="46"/>
                    <a:pt x="868" y="46"/>
                  </a:cubicBezTo>
                  <a:cubicBezTo>
                    <a:pt x="594" y="23"/>
                    <a:pt x="343" y="23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4"/>
            <p:cNvSpPr/>
            <p:nvPr/>
          </p:nvSpPr>
          <p:spPr>
            <a:xfrm>
              <a:off x="6218859" y="1668343"/>
              <a:ext cx="310036" cy="183010"/>
            </a:xfrm>
            <a:custGeom>
              <a:avLst/>
              <a:gdLst/>
              <a:ahLst/>
              <a:cxnLst/>
              <a:rect l="l" t="t" r="r" b="b"/>
              <a:pathLst>
                <a:path w="4879" h="2880" extrusionOk="0">
                  <a:moveTo>
                    <a:pt x="2883" y="1"/>
                  </a:moveTo>
                  <a:cubicBezTo>
                    <a:pt x="2155" y="1"/>
                    <a:pt x="1454" y="310"/>
                    <a:pt x="1204" y="591"/>
                  </a:cubicBezTo>
                  <a:cubicBezTo>
                    <a:pt x="758" y="1095"/>
                    <a:pt x="1" y="2880"/>
                    <a:pt x="952" y="2880"/>
                  </a:cubicBezTo>
                  <a:cubicBezTo>
                    <a:pt x="1122" y="2880"/>
                    <a:pt x="1347" y="2823"/>
                    <a:pt x="1637" y="2691"/>
                  </a:cubicBezTo>
                  <a:cubicBezTo>
                    <a:pt x="3098" y="2029"/>
                    <a:pt x="3555" y="843"/>
                    <a:pt x="3555" y="843"/>
                  </a:cubicBezTo>
                  <a:cubicBezTo>
                    <a:pt x="4057" y="1641"/>
                    <a:pt x="4879" y="1893"/>
                    <a:pt x="4879" y="1893"/>
                  </a:cubicBezTo>
                  <a:cubicBezTo>
                    <a:pt x="4655" y="440"/>
                    <a:pt x="3750" y="1"/>
                    <a:pt x="2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>
              <a:off x="6218414" y="1820406"/>
              <a:ext cx="105993" cy="101736"/>
            </a:xfrm>
            <a:custGeom>
              <a:avLst/>
              <a:gdLst/>
              <a:ahLst/>
              <a:cxnLst/>
              <a:rect l="l" t="t" r="r" b="b"/>
              <a:pathLst>
                <a:path w="1668" h="1601" extrusionOk="0">
                  <a:moveTo>
                    <a:pt x="841" y="1"/>
                  </a:moveTo>
                  <a:cubicBezTo>
                    <a:pt x="827" y="1"/>
                    <a:pt x="814" y="1"/>
                    <a:pt x="800" y="2"/>
                  </a:cubicBezTo>
                  <a:cubicBezTo>
                    <a:pt x="343" y="25"/>
                    <a:pt x="1" y="413"/>
                    <a:pt x="24" y="846"/>
                  </a:cubicBezTo>
                  <a:cubicBezTo>
                    <a:pt x="46" y="1266"/>
                    <a:pt x="410" y="1601"/>
                    <a:pt x="827" y="1601"/>
                  </a:cubicBezTo>
                  <a:cubicBezTo>
                    <a:pt x="841" y="1601"/>
                    <a:pt x="855" y="1600"/>
                    <a:pt x="868" y="1599"/>
                  </a:cubicBezTo>
                  <a:cubicBezTo>
                    <a:pt x="1325" y="1577"/>
                    <a:pt x="1667" y="1211"/>
                    <a:pt x="1644" y="755"/>
                  </a:cubicBezTo>
                  <a:cubicBezTo>
                    <a:pt x="1622" y="335"/>
                    <a:pt x="1258" y="1"/>
                    <a:pt x="8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>
              <a:off x="6257621" y="1841884"/>
              <a:ext cx="47913" cy="40669"/>
            </a:xfrm>
            <a:custGeom>
              <a:avLst/>
              <a:gdLst/>
              <a:ahLst/>
              <a:cxnLst/>
              <a:rect l="l" t="t" r="r" b="b"/>
              <a:pathLst>
                <a:path w="754" h="640" extrusionOk="0">
                  <a:moveTo>
                    <a:pt x="201" y="0"/>
                  </a:moveTo>
                  <a:cubicBezTo>
                    <a:pt x="172" y="0"/>
                    <a:pt x="144" y="2"/>
                    <a:pt x="114" y="6"/>
                  </a:cubicBezTo>
                  <a:cubicBezTo>
                    <a:pt x="0" y="29"/>
                    <a:pt x="0" y="189"/>
                    <a:pt x="114" y="189"/>
                  </a:cubicBezTo>
                  <a:cubicBezTo>
                    <a:pt x="146" y="183"/>
                    <a:pt x="177" y="180"/>
                    <a:pt x="208" y="180"/>
                  </a:cubicBezTo>
                  <a:cubicBezTo>
                    <a:pt x="414" y="180"/>
                    <a:pt x="571" y="315"/>
                    <a:pt x="571" y="554"/>
                  </a:cubicBezTo>
                  <a:cubicBezTo>
                    <a:pt x="571" y="611"/>
                    <a:pt x="617" y="639"/>
                    <a:pt x="662" y="639"/>
                  </a:cubicBezTo>
                  <a:cubicBezTo>
                    <a:pt x="708" y="639"/>
                    <a:pt x="754" y="611"/>
                    <a:pt x="754" y="554"/>
                  </a:cubicBezTo>
                  <a:cubicBezTo>
                    <a:pt x="754" y="220"/>
                    <a:pt x="505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>
              <a:off x="6476659" y="1787998"/>
              <a:ext cx="37301" cy="12391"/>
            </a:xfrm>
            <a:custGeom>
              <a:avLst/>
              <a:gdLst/>
              <a:ahLst/>
              <a:cxnLst/>
              <a:rect l="l" t="t" r="r" b="b"/>
              <a:pathLst>
                <a:path w="587" h="195" extrusionOk="0">
                  <a:moveTo>
                    <a:pt x="201" y="1"/>
                  </a:moveTo>
                  <a:cubicBezTo>
                    <a:pt x="165" y="1"/>
                    <a:pt x="128" y="3"/>
                    <a:pt x="91" y="10"/>
                  </a:cubicBezTo>
                  <a:cubicBezTo>
                    <a:pt x="6" y="10"/>
                    <a:pt x="0" y="149"/>
                    <a:pt x="74" y="149"/>
                  </a:cubicBezTo>
                  <a:cubicBezTo>
                    <a:pt x="79" y="149"/>
                    <a:pt x="85" y="148"/>
                    <a:pt x="91" y="146"/>
                  </a:cubicBezTo>
                  <a:cubicBezTo>
                    <a:pt x="228" y="146"/>
                    <a:pt x="342" y="146"/>
                    <a:pt x="456" y="192"/>
                  </a:cubicBezTo>
                  <a:cubicBezTo>
                    <a:pt x="463" y="194"/>
                    <a:pt x="470" y="195"/>
                    <a:pt x="476" y="195"/>
                  </a:cubicBezTo>
                  <a:cubicBezTo>
                    <a:pt x="554" y="195"/>
                    <a:pt x="586" y="76"/>
                    <a:pt x="502" y="55"/>
                  </a:cubicBezTo>
                  <a:cubicBezTo>
                    <a:pt x="402" y="22"/>
                    <a:pt x="302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>
              <a:off x="6381723" y="1789841"/>
              <a:ext cx="37936" cy="23194"/>
            </a:xfrm>
            <a:custGeom>
              <a:avLst/>
              <a:gdLst/>
              <a:ahLst/>
              <a:cxnLst/>
              <a:rect l="l" t="t" r="r" b="b"/>
              <a:pathLst>
                <a:path w="597" h="365" extrusionOk="0">
                  <a:moveTo>
                    <a:pt x="509" y="1"/>
                  </a:moveTo>
                  <a:cubicBezTo>
                    <a:pt x="503" y="1"/>
                    <a:pt x="497" y="2"/>
                    <a:pt x="490" y="3"/>
                  </a:cubicBezTo>
                  <a:cubicBezTo>
                    <a:pt x="330" y="49"/>
                    <a:pt x="193" y="140"/>
                    <a:pt x="56" y="232"/>
                  </a:cubicBezTo>
                  <a:cubicBezTo>
                    <a:pt x="1" y="268"/>
                    <a:pt x="34" y="365"/>
                    <a:pt x="86" y="365"/>
                  </a:cubicBezTo>
                  <a:cubicBezTo>
                    <a:pt x="98" y="365"/>
                    <a:pt x="111" y="359"/>
                    <a:pt x="124" y="346"/>
                  </a:cubicBezTo>
                  <a:cubicBezTo>
                    <a:pt x="261" y="254"/>
                    <a:pt x="375" y="186"/>
                    <a:pt x="512" y="140"/>
                  </a:cubicBezTo>
                  <a:cubicBezTo>
                    <a:pt x="597" y="119"/>
                    <a:pt x="584" y="1"/>
                    <a:pt x="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>
              <a:off x="6448445" y="1807125"/>
              <a:ext cx="31137" cy="48421"/>
            </a:xfrm>
            <a:custGeom>
              <a:avLst/>
              <a:gdLst/>
              <a:ahLst/>
              <a:cxnLst/>
              <a:rect l="l" t="t" r="r" b="b"/>
              <a:pathLst>
                <a:path w="490" h="762" extrusionOk="0">
                  <a:moveTo>
                    <a:pt x="107" y="0"/>
                  </a:moveTo>
                  <a:cubicBezTo>
                    <a:pt x="61" y="0"/>
                    <a:pt x="0" y="54"/>
                    <a:pt x="33" y="119"/>
                  </a:cubicBezTo>
                  <a:cubicBezTo>
                    <a:pt x="113" y="279"/>
                    <a:pt x="193" y="439"/>
                    <a:pt x="304" y="584"/>
                  </a:cubicBezTo>
                  <a:lnTo>
                    <a:pt x="304" y="584"/>
                  </a:lnTo>
                  <a:cubicBezTo>
                    <a:pt x="236" y="609"/>
                    <a:pt x="169" y="622"/>
                    <a:pt x="102" y="622"/>
                  </a:cubicBezTo>
                  <a:cubicBezTo>
                    <a:pt x="17" y="643"/>
                    <a:pt x="50" y="761"/>
                    <a:pt x="127" y="761"/>
                  </a:cubicBezTo>
                  <a:cubicBezTo>
                    <a:pt x="133" y="761"/>
                    <a:pt x="140" y="760"/>
                    <a:pt x="147" y="758"/>
                  </a:cubicBezTo>
                  <a:cubicBezTo>
                    <a:pt x="238" y="758"/>
                    <a:pt x="353" y="713"/>
                    <a:pt x="444" y="667"/>
                  </a:cubicBezTo>
                  <a:cubicBezTo>
                    <a:pt x="467" y="644"/>
                    <a:pt x="490" y="599"/>
                    <a:pt x="467" y="576"/>
                  </a:cubicBezTo>
                  <a:cubicBezTo>
                    <a:pt x="353" y="393"/>
                    <a:pt x="238" y="234"/>
                    <a:pt x="147" y="28"/>
                  </a:cubicBezTo>
                  <a:cubicBezTo>
                    <a:pt x="141" y="9"/>
                    <a:pt x="125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>
              <a:off x="6129528" y="1524148"/>
              <a:ext cx="188602" cy="188665"/>
            </a:xfrm>
            <a:custGeom>
              <a:avLst/>
              <a:gdLst/>
              <a:ahLst/>
              <a:cxnLst/>
              <a:rect l="l" t="t" r="r" b="b"/>
              <a:pathLst>
                <a:path w="2968" h="2969" extrusionOk="0">
                  <a:moveTo>
                    <a:pt x="1484" y="1"/>
                  </a:moveTo>
                  <a:cubicBezTo>
                    <a:pt x="662" y="1"/>
                    <a:pt x="0" y="663"/>
                    <a:pt x="0" y="1484"/>
                  </a:cubicBezTo>
                  <a:cubicBezTo>
                    <a:pt x="0" y="2306"/>
                    <a:pt x="662" y="2968"/>
                    <a:pt x="1484" y="2968"/>
                  </a:cubicBezTo>
                  <a:cubicBezTo>
                    <a:pt x="2305" y="2968"/>
                    <a:pt x="2967" y="2306"/>
                    <a:pt x="2967" y="1484"/>
                  </a:cubicBezTo>
                  <a:cubicBezTo>
                    <a:pt x="2967" y="663"/>
                    <a:pt x="2305" y="1"/>
                    <a:pt x="1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1" name="Google Shape;731;p34"/>
          <p:cNvSpPr/>
          <p:nvPr/>
        </p:nvSpPr>
        <p:spPr>
          <a:xfrm>
            <a:off x="3783307" y="679125"/>
            <a:ext cx="943716" cy="931649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34"/>
          <p:cNvSpPr/>
          <p:nvPr/>
        </p:nvSpPr>
        <p:spPr>
          <a:xfrm>
            <a:off x="753659" y="2040500"/>
            <a:ext cx="3143202" cy="761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Staatliches"/>
              </a:rPr>
              <a:t>STARTUP</a:t>
            </a:r>
          </a:p>
        </p:txBody>
      </p:sp>
      <p:sp>
        <p:nvSpPr>
          <p:cNvPr id="733" name="Google Shape;733;p34"/>
          <p:cNvSpPr txBox="1">
            <a:spLocks noGrp="1"/>
          </p:cNvSpPr>
          <p:nvPr>
            <p:ph type="ctrTitle" idx="2"/>
          </p:nvPr>
        </p:nvSpPr>
        <p:spPr>
          <a:xfrm>
            <a:off x="713100" y="1021708"/>
            <a:ext cx="4090818" cy="92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600" dirty="0" err="1">
                <a:ln>
                  <a:solidFill>
                    <a:schemeClr val="dk1"/>
                  </a:solidFill>
                </a:ln>
              </a:rPr>
              <a:t>C</a:t>
            </a:r>
            <a:r>
              <a:rPr lang="en-US" sz="6000" dirty="0" err="1">
                <a:ln>
                  <a:solidFill>
                    <a:schemeClr val="dk1"/>
                  </a:solidFill>
                </a:ln>
              </a:rPr>
              <a:t>areer</a:t>
            </a:r>
            <a:r>
              <a:rPr lang="en-US" sz="6600" dirty="0" err="1">
                <a:ln>
                  <a:solidFill>
                    <a:schemeClr val="dk1"/>
                  </a:solidFill>
                </a:ln>
              </a:rPr>
              <a:t>F</a:t>
            </a:r>
            <a:r>
              <a:rPr lang="en-US" sz="6000" dirty="0" err="1">
                <a:ln>
                  <a:solidFill>
                    <a:schemeClr val="dk1"/>
                  </a:solidFill>
                </a:ln>
              </a:rPr>
              <a:t>inder</a:t>
            </a:r>
            <a:endParaRPr sz="6000" dirty="0">
              <a:ln>
                <a:solidFill>
                  <a:schemeClr val="dk1"/>
                </a:solidFill>
              </a:ln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АНАЛИЗ КОНКУРЕНТОВ</a:t>
            </a:r>
            <a:endParaRPr dirty="0"/>
          </a:p>
        </p:txBody>
      </p:sp>
      <p:graphicFrame>
        <p:nvGraphicFramePr>
          <p:cNvPr id="1444" name="Google Shape;1444;p50"/>
          <p:cNvGraphicFramePr/>
          <p:nvPr>
            <p:extLst>
              <p:ext uri="{D42A27DB-BD31-4B8C-83A1-F6EECF244321}">
                <p14:modId xmlns:p14="http://schemas.microsoft.com/office/powerpoint/2010/main" val="888409056"/>
              </p:ext>
            </p:extLst>
          </p:nvPr>
        </p:nvGraphicFramePr>
        <p:xfrm>
          <a:off x="1142197" y="1017725"/>
          <a:ext cx="7013843" cy="4014210"/>
        </p:xfrm>
        <a:graphic>
          <a:graphicData uri="http://schemas.openxmlformats.org/drawingml/2006/table">
            <a:tbl>
              <a:tblPr>
                <a:noFill/>
                <a:tableStyleId>{2D22308B-5B66-441D-872F-F97AF42B867B}</a:tableStyleId>
              </a:tblPr>
              <a:tblGrid>
                <a:gridCol w="16769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27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20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20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96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Компания</a:t>
                      </a:r>
                      <a:endParaRPr sz="2000" dirty="0">
                        <a:solidFill>
                          <a:schemeClr val="tx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dirty="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Заключение</a:t>
                      </a:r>
                      <a:endParaRPr sz="2000" dirty="0">
                        <a:solidFill>
                          <a:schemeClr val="dk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dirty="0">
                          <a:solidFill>
                            <a:schemeClr val="dk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Обучение</a:t>
                      </a:r>
                      <a:endParaRPr sz="2000" dirty="0">
                        <a:solidFill>
                          <a:schemeClr val="dk2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dirty="0">
                          <a:solidFill>
                            <a:schemeClr val="dk2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Поиск работы</a:t>
                      </a:r>
                      <a:endParaRPr sz="2000" dirty="0">
                        <a:solidFill>
                          <a:schemeClr val="dk2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804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Head hunter</a:t>
                      </a:r>
                      <a:endParaRPr sz="2000" dirty="0">
                        <a:solidFill>
                          <a:schemeClr val="dk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400" dirty="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Не дают возможности обучения</a:t>
                      </a:r>
                      <a:endParaRPr sz="1400" dirty="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804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000" dirty="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SUPERJOB</a:t>
                      </a:r>
                      <a:endParaRPr sz="2000" dirty="0">
                        <a:solidFill>
                          <a:schemeClr val="dk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400" dirty="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Не дают возможности обучения</a:t>
                      </a:r>
                      <a:endParaRPr sz="1400" dirty="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2567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600" b="1" dirty="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Яндекс практикум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, 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uDEMY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, 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skillbox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 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и другие онлайн школы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 </a:t>
                      </a:r>
                      <a:endParaRPr sz="1600" dirty="0">
                        <a:solidFill>
                          <a:schemeClr val="dk1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400" dirty="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Дают конкретные теоретические знания, но без гарантии трудоустройства. Мало практических знаний</a:t>
                      </a:r>
                      <a:endParaRPr sz="1400" dirty="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445" name="Google Shape;1445;p50"/>
          <p:cNvGrpSpPr/>
          <p:nvPr/>
        </p:nvGrpSpPr>
        <p:grpSpPr>
          <a:xfrm>
            <a:off x="5472479" y="2013579"/>
            <a:ext cx="312140" cy="308603"/>
            <a:chOff x="5778658" y="3703488"/>
            <a:chExt cx="312140" cy="308603"/>
          </a:xfrm>
        </p:grpSpPr>
        <p:sp>
          <p:nvSpPr>
            <p:cNvPr id="1446" name="Google Shape;1446;p50"/>
            <p:cNvSpPr/>
            <p:nvPr/>
          </p:nvSpPr>
          <p:spPr>
            <a:xfrm>
              <a:off x="5784133" y="3708544"/>
              <a:ext cx="301190" cy="298466"/>
            </a:xfrm>
            <a:custGeom>
              <a:avLst/>
              <a:gdLst/>
              <a:ahLst/>
              <a:cxnLst/>
              <a:rect l="l" t="t" r="r" b="b"/>
              <a:pathLst>
                <a:path w="11498" h="11394" extrusionOk="0">
                  <a:moveTo>
                    <a:pt x="2709" y="1"/>
                  </a:moveTo>
                  <a:cubicBezTo>
                    <a:pt x="2577" y="1"/>
                    <a:pt x="2445" y="51"/>
                    <a:pt x="2344" y="152"/>
                  </a:cubicBezTo>
                  <a:lnTo>
                    <a:pt x="203" y="2294"/>
                  </a:lnTo>
                  <a:cubicBezTo>
                    <a:pt x="0" y="2493"/>
                    <a:pt x="0" y="2822"/>
                    <a:pt x="203" y="3021"/>
                  </a:cubicBezTo>
                  <a:lnTo>
                    <a:pt x="2879" y="5697"/>
                  </a:lnTo>
                  <a:lnTo>
                    <a:pt x="203" y="8373"/>
                  </a:lnTo>
                  <a:cubicBezTo>
                    <a:pt x="0" y="8572"/>
                    <a:pt x="0" y="8901"/>
                    <a:pt x="203" y="9100"/>
                  </a:cubicBezTo>
                  <a:lnTo>
                    <a:pt x="2344" y="11241"/>
                  </a:lnTo>
                  <a:cubicBezTo>
                    <a:pt x="2445" y="11343"/>
                    <a:pt x="2577" y="11393"/>
                    <a:pt x="2709" y="11393"/>
                  </a:cubicBezTo>
                  <a:cubicBezTo>
                    <a:pt x="2841" y="11393"/>
                    <a:pt x="2973" y="11343"/>
                    <a:pt x="3074" y="11241"/>
                  </a:cubicBezTo>
                  <a:lnTo>
                    <a:pt x="5750" y="8569"/>
                  </a:lnTo>
                  <a:lnTo>
                    <a:pt x="8423" y="11241"/>
                  </a:lnTo>
                  <a:cubicBezTo>
                    <a:pt x="8524" y="11343"/>
                    <a:pt x="8656" y="11393"/>
                    <a:pt x="8788" y="11393"/>
                  </a:cubicBezTo>
                  <a:cubicBezTo>
                    <a:pt x="8920" y="11393"/>
                    <a:pt x="9052" y="11343"/>
                    <a:pt x="9153" y="11241"/>
                  </a:cubicBezTo>
                  <a:lnTo>
                    <a:pt x="11295" y="9100"/>
                  </a:lnTo>
                  <a:cubicBezTo>
                    <a:pt x="11497" y="8901"/>
                    <a:pt x="11497" y="8572"/>
                    <a:pt x="11295" y="8373"/>
                  </a:cubicBezTo>
                  <a:lnTo>
                    <a:pt x="8615" y="5697"/>
                  </a:lnTo>
                  <a:lnTo>
                    <a:pt x="11292" y="3021"/>
                  </a:lnTo>
                  <a:cubicBezTo>
                    <a:pt x="11494" y="2822"/>
                    <a:pt x="11494" y="2493"/>
                    <a:pt x="11292" y="2294"/>
                  </a:cubicBezTo>
                  <a:lnTo>
                    <a:pt x="9150" y="152"/>
                  </a:lnTo>
                  <a:cubicBezTo>
                    <a:pt x="9049" y="51"/>
                    <a:pt x="8917" y="1"/>
                    <a:pt x="8785" y="1"/>
                  </a:cubicBezTo>
                  <a:cubicBezTo>
                    <a:pt x="8653" y="1"/>
                    <a:pt x="8521" y="51"/>
                    <a:pt x="8420" y="152"/>
                  </a:cubicBezTo>
                  <a:lnTo>
                    <a:pt x="5750" y="2829"/>
                  </a:lnTo>
                  <a:lnTo>
                    <a:pt x="3074" y="152"/>
                  </a:lnTo>
                  <a:cubicBezTo>
                    <a:pt x="2973" y="51"/>
                    <a:pt x="2841" y="1"/>
                    <a:pt x="2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7" name="Google Shape;1447;p50"/>
            <p:cNvSpPr/>
            <p:nvPr/>
          </p:nvSpPr>
          <p:spPr>
            <a:xfrm>
              <a:off x="5887865" y="3703540"/>
              <a:ext cx="202933" cy="308551"/>
            </a:xfrm>
            <a:custGeom>
              <a:avLst/>
              <a:gdLst/>
              <a:ahLst/>
              <a:cxnLst/>
              <a:rect l="l" t="t" r="r" b="b"/>
              <a:pathLst>
                <a:path w="7747" h="11779" extrusionOk="0">
                  <a:moveTo>
                    <a:pt x="4828" y="1"/>
                  </a:moveTo>
                  <a:cubicBezTo>
                    <a:pt x="4647" y="1"/>
                    <a:pt x="4465" y="69"/>
                    <a:pt x="4326" y="206"/>
                  </a:cubicBezTo>
                  <a:lnTo>
                    <a:pt x="1790" y="2745"/>
                  </a:lnTo>
                  <a:lnTo>
                    <a:pt x="420" y="1375"/>
                  </a:lnTo>
                  <a:cubicBezTo>
                    <a:pt x="377" y="1332"/>
                    <a:pt x="329" y="1314"/>
                    <a:pt x="283" y="1314"/>
                  </a:cubicBezTo>
                  <a:cubicBezTo>
                    <a:pt x="131" y="1314"/>
                    <a:pt x="0" y="1510"/>
                    <a:pt x="142" y="1652"/>
                  </a:cubicBezTo>
                  <a:lnTo>
                    <a:pt x="1650" y="3160"/>
                  </a:lnTo>
                  <a:cubicBezTo>
                    <a:pt x="1688" y="3198"/>
                    <a:pt x="1737" y="3217"/>
                    <a:pt x="1787" y="3217"/>
                  </a:cubicBezTo>
                  <a:cubicBezTo>
                    <a:pt x="1838" y="3217"/>
                    <a:pt x="1888" y="3198"/>
                    <a:pt x="1928" y="3160"/>
                  </a:cubicBezTo>
                  <a:lnTo>
                    <a:pt x="4600" y="484"/>
                  </a:lnTo>
                  <a:cubicBezTo>
                    <a:pt x="4664" y="420"/>
                    <a:pt x="4745" y="389"/>
                    <a:pt x="4827" y="389"/>
                  </a:cubicBezTo>
                  <a:cubicBezTo>
                    <a:pt x="4908" y="389"/>
                    <a:pt x="4989" y="420"/>
                    <a:pt x="5053" y="484"/>
                  </a:cubicBezTo>
                  <a:lnTo>
                    <a:pt x="7195" y="2626"/>
                  </a:lnTo>
                  <a:cubicBezTo>
                    <a:pt x="7318" y="2749"/>
                    <a:pt x="7318" y="2951"/>
                    <a:pt x="7195" y="3074"/>
                  </a:cubicBezTo>
                  <a:lnTo>
                    <a:pt x="4518" y="5751"/>
                  </a:lnTo>
                  <a:cubicBezTo>
                    <a:pt x="4443" y="5826"/>
                    <a:pt x="4443" y="5950"/>
                    <a:pt x="4518" y="6028"/>
                  </a:cubicBezTo>
                  <a:lnTo>
                    <a:pt x="7195" y="8701"/>
                  </a:lnTo>
                  <a:cubicBezTo>
                    <a:pt x="7318" y="8828"/>
                    <a:pt x="7318" y="9027"/>
                    <a:pt x="7195" y="9154"/>
                  </a:cubicBezTo>
                  <a:lnTo>
                    <a:pt x="5053" y="11295"/>
                  </a:lnTo>
                  <a:cubicBezTo>
                    <a:pt x="4989" y="11357"/>
                    <a:pt x="4908" y="11388"/>
                    <a:pt x="4827" y="11388"/>
                  </a:cubicBezTo>
                  <a:cubicBezTo>
                    <a:pt x="4745" y="11388"/>
                    <a:pt x="4664" y="11357"/>
                    <a:pt x="4600" y="11295"/>
                  </a:cubicBezTo>
                  <a:lnTo>
                    <a:pt x="3593" y="10284"/>
                  </a:lnTo>
                  <a:cubicBezTo>
                    <a:pt x="3550" y="10242"/>
                    <a:pt x="3503" y="10225"/>
                    <a:pt x="3457" y="10225"/>
                  </a:cubicBezTo>
                  <a:cubicBezTo>
                    <a:pt x="3306" y="10225"/>
                    <a:pt x="3176" y="10420"/>
                    <a:pt x="3315" y="10562"/>
                  </a:cubicBezTo>
                  <a:lnTo>
                    <a:pt x="4326" y="11569"/>
                  </a:lnTo>
                  <a:cubicBezTo>
                    <a:pt x="4460" y="11703"/>
                    <a:pt x="4638" y="11779"/>
                    <a:pt x="4827" y="11779"/>
                  </a:cubicBezTo>
                  <a:cubicBezTo>
                    <a:pt x="5015" y="11779"/>
                    <a:pt x="5197" y="11703"/>
                    <a:pt x="5327" y="11569"/>
                  </a:cubicBezTo>
                  <a:lnTo>
                    <a:pt x="7469" y="9428"/>
                  </a:lnTo>
                  <a:cubicBezTo>
                    <a:pt x="7746" y="9150"/>
                    <a:pt x="7746" y="8701"/>
                    <a:pt x="7469" y="8427"/>
                  </a:cubicBezTo>
                  <a:lnTo>
                    <a:pt x="4933" y="5888"/>
                  </a:lnTo>
                  <a:lnTo>
                    <a:pt x="7469" y="3352"/>
                  </a:lnTo>
                  <a:cubicBezTo>
                    <a:pt x="7746" y="3074"/>
                    <a:pt x="7746" y="2626"/>
                    <a:pt x="7469" y="2351"/>
                  </a:cubicBezTo>
                  <a:lnTo>
                    <a:pt x="5327" y="206"/>
                  </a:lnTo>
                  <a:cubicBezTo>
                    <a:pt x="5190" y="69"/>
                    <a:pt x="5009" y="1"/>
                    <a:pt x="4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50"/>
            <p:cNvSpPr/>
            <p:nvPr/>
          </p:nvSpPr>
          <p:spPr>
            <a:xfrm>
              <a:off x="5778658" y="3703488"/>
              <a:ext cx="192533" cy="308603"/>
            </a:xfrm>
            <a:custGeom>
              <a:avLst/>
              <a:gdLst/>
              <a:ahLst/>
              <a:cxnLst/>
              <a:rect l="l" t="t" r="r" b="b"/>
              <a:pathLst>
                <a:path w="7350" h="11781" extrusionOk="0">
                  <a:moveTo>
                    <a:pt x="2919" y="0"/>
                  </a:moveTo>
                  <a:cubicBezTo>
                    <a:pt x="2737" y="0"/>
                    <a:pt x="2557" y="69"/>
                    <a:pt x="2420" y="208"/>
                  </a:cubicBezTo>
                  <a:lnTo>
                    <a:pt x="278" y="2350"/>
                  </a:lnTo>
                  <a:cubicBezTo>
                    <a:pt x="0" y="2628"/>
                    <a:pt x="0" y="3076"/>
                    <a:pt x="278" y="3354"/>
                  </a:cubicBezTo>
                  <a:lnTo>
                    <a:pt x="2814" y="5890"/>
                  </a:lnTo>
                  <a:lnTo>
                    <a:pt x="278" y="8429"/>
                  </a:lnTo>
                  <a:cubicBezTo>
                    <a:pt x="0" y="8703"/>
                    <a:pt x="0" y="9152"/>
                    <a:pt x="278" y="9430"/>
                  </a:cubicBezTo>
                  <a:lnTo>
                    <a:pt x="2420" y="11571"/>
                  </a:lnTo>
                  <a:cubicBezTo>
                    <a:pt x="2550" y="11705"/>
                    <a:pt x="2731" y="11781"/>
                    <a:pt x="2920" y="11781"/>
                  </a:cubicBezTo>
                  <a:cubicBezTo>
                    <a:pt x="3108" y="11781"/>
                    <a:pt x="3287" y="11705"/>
                    <a:pt x="3420" y="11571"/>
                  </a:cubicBezTo>
                  <a:lnTo>
                    <a:pt x="5956" y="9032"/>
                  </a:lnTo>
                  <a:lnTo>
                    <a:pt x="6933" y="10009"/>
                  </a:lnTo>
                  <a:cubicBezTo>
                    <a:pt x="6976" y="10052"/>
                    <a:pt x="7024" y="10070"/>
                    <a:pt x="7070" y="10070"/>
                  </a:cubicBezTo>
                  <a:cubicBezTo>
                    <a:pt x="7221" y="10070"/>
                    <a:pt x="7349" y="9876"/>
                    <a:pt x="7210" y="9735"/>
                  </a:cubicBezTo>
                  <a:lnTo>
                    <a:pt x="6097" y="8621"/>
                  </a:lnTo>
                  <a:cubicBezTo>
                    <a:pt x="6059" y="8583"/>
                    <a:pt x="6008" y="8564"/>
                    <a:pt x="5958" y="8564"/>
                  </a:cubicBezTo>
                  <a:cubicBezTo>
                    <a:pt x="5907" y="8564"/>
                    <a:pt x="5857" y="8583"/>
                    <a:pt x="5819" y="8621"/>
                  </a:cubicBezTo>
                  <a:lnTo>
                    <a:pt x="3146" y="11297"/>
                  </a:lnTo>
                  <a:cubicBezTo>
                    <a:pt x="3083" y="11359"/>
                    <a:pt x="3000" y="11390"/>
                    <a:pt x="2919" y="11390"/>
                  </a:cubicBezTo>
                  <a:cubicBezTo>
                    <a:pt x="2837" y="11390"/>
                    <a:pt x="2755" y="11359"/>
                    <a:pt x="2694" y="11297"/>
                  </a:cubicBezTo>
                  <a:lnTo>
                    <a:pt x="552" y="9156"/>
                  </a:lnTo>
                  <a:cubicBezTo>
                    <a:pt x="429" y="9029"/>
                    <a:pt x="429" y="8827"/>
                    <a:pt x="552" y="8703"/>
                  </a:cubicBezTo>
                  <a:lnTo>
                    <a:pt x="3228" y="6027"/>
                  </a:lnTo>
                  <a:cubicBezTo>
                    <a:pt x="3304" y="5952"/>
                    <a:pt x="3304" y="5828"/>
                    <a:pt x="3228" y="5753"/>
                  </a:cubicBezTo>
                  <a:lnTo>
                    <a:pt x="552" y="3076"/>
                  </a:lnTo>
                  <a:cubicBezTo>
                    <a:pt x="429" y="2953"/>
                    <a:pt x="429" y="2751"/>
                    <a:pt x="552" y="2628"/>
                  </a:cubicBezTo>
                  <a:lnTo>
                    <a:pt x="2694" y="486"/>
                  </a:lnTo>
                  <a:cubicBezTo>
                    <a:pt x="2755" y="422"/>
                    <a:pt x="2837" y="391"/>
                    <a:pt x="2919" y="391"/>
                  </a:cubicBezTo>
                  <a:cubicBezTo>
                    <a:pt x="3000" y="391"/>
                    <a:pt x="3083" y="422"/>
                    <a:pt x="3146" y="486"/>
                  </a:cubicBezTo>
                  <a:lnTo>
                    <a:pt x="3759" y="1103"/>
                  </a:lnTo>
                  <a:cubicBezTo>
                    <a:pt x="3802" y="1145"/>
                    <a:pt x="3850" y="1162"/>
                    <a:pt x="3896" y="1162"/>
                  </a:cubicBezTo>
                  <a:cubicBezTo>
                    <a:pt x="4048" y="1162"/>
                    <a:pt x="4179" y="967"/>
                    <a:pt x="4037" y="825"/>
                  </a:cubicBezTo>
                  <a:lnTo>
                    <a:pt x="3420" y="208"/>
                  </a:lnTo>
                  <a:cubicBezTo>
                    <a:pt x="3281" y="69"/>
                    <a:pt x="3100" y="0"/>
                    <a:pt x="29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50"/>
          <p:cNvGrpSpPr/>
          <p:nvPr/>
        </p:nvGrpSpPr>
        <p:grpSpPr>
          <a:xfrm>
            <a:off x="5467004" y="2776939"/>
            <a:ext cx="312140" cy="308603"/>
            <a:chOff x="5778658" y="3703488"/>
            <a:chExt cx="312140" cy="308603"/>
          </a:xfrm>
        </p:grpSpPr>
        <p:sp>
          <p:nvSpPr>
            <p:cNvPr id="1450" name="Google Shape;1450;p50"/>
            <p:cNvSpPr/>
            <p:nvPr/>
          </p:nvSpPr>
          <p:spPr>
            <a:xfrm>
              <a:off x="5784133" y="3708544"/>
              <a:ext cx="301190" cy="298466"/>
            </a:xfrm>
            <a:custGeom>
              <a:avLst/>
              <a:gdLst/>
              <a:ahLst/>
              <a:cxnLst/>
              <a:rect l="l" t="t" r="r" b="b"/>
              <a:pathLst>
                <a:path w="11498" h="11394" extrusionOk="0">
                  <a:moveTo>
                    <a:pt x="2709" y="1"/>
                  </a:moveTo>
                  <a:cubicBezTo>
                    <a:pt x="2577" y="1"/>
                    <a:pt x="2445" y="51"/>
                    <a:pt x="2344" y="152"/>
                  </a:cubicBezTo>
                  <a:lnTo>
                    <a:pt x="203" y="2294"/>
                  </a:lnTo>
                  <a:cubicBezTo>
                    <a:pt x="0" y="2493"/>
                    <a:pt x="0" y="2822"/>
                    <a:pt x="203" y="3021"/>
                  </a:cubicBezTo>
                  <a:lnTo>
                    <a:pt x="2879" y="5697"/>
                  </a:lnTo>
                  <a:lnTo>
                    <a:pt x="203" y="8373"/>
                  </a:lnTo>
                  <a:cubicBezTo>
                    <a:pt x="0" y="8572"/>
                    <a:pt x="0" y="8901"/>
                    <a:pt x="203" y="9100"/>
                  </a:cubicBezTo>
                  <a:lnTo>
                    <a:pt x="2344" y="11241"/>
                  </a:lnTo>
                  <a:cubicBezTo>
                    <a:pt x="2445" y="11343"/>
                    <a:pt x="2577" y="11393"/>
                    <a:pt x="2709" y="11393"/>
                  </a:cubicBezTo>
                  <a:cubicBezTo>
                    <a:pt x="2841" y="11393"/>
                    <a:pt x="2973" y="11343"/>
                    <a:pt x="3074" y="11241"/>
                  </a:cubicBezTo>
                  <a:lnTo>
                    <a:pt x="5750" y="8569"/>
                  </a:lnTo>
                  <a:lnTo>
                    <a:pt x="8423" y="11241"/>
                  </a:lnTo>
                  <a:cubicBezTo>
                    <a:pt x="8524" y="11343"/>
                    <a:pt x="8656" y="11393"/>
                    <a:pt x="8788" y="11393"/>
                  </a:cubicBezTo>
                  <a:cubicBezTo>
                    <a:pt x="8920" y="11393"/>
                    <a:pt x="9052" y="11343"/>
                    <a:pt x="9153" y="11241"/>
                  </a:cubicBezTo>
                  <a:lnTo>
                    <a:pt x="11295" y="9100"/>
                  </a:lnTo>
                  <a:cubicBezTo>
                    <a:pt x="11497" y="8901"/>
                    <a:pt x="11497" y="8572"/>
                    <a:pt x="11295" y="8373"/>
                  </a:cubicBezTo>
                  <a:lnTo>
                    <a:pt x="8615" y="5697"/>
                  </a:lnTo>
                  <a:lnTo>
                    <a:pt x="11292" y="3021"/>
                  </a:lnTo>
                  <a:cubicBezTo>
                    <a:pt x="11494" y="2822"/>
                    <a:pt x="11494" y="2493"/>
                    <a:pt x="11292" y="2294"/>
                  </a:cubicBezTo>
                  <a:lnTo>
                    <a:pt x="9150" y="152"/>
                  </a:lnTo>
                  <a:cubicBezTo>
                    <a:pt x="9049" y="51"/>
                    <a:pt x="8917" y="1"/>
                    <a:pt x="8785" y="1"/>
                  </a:cubicBezTo>
                  <a:cubicBezTo>
                    <a:pt x="8653" y="1"/>
                    <a:pt x="8521" y="51"/>
                    <a:pt x="8420" y="152"/>
                  </a:cubicBezTo>
                  <a:lnTo>
                    <a:pt x="5750" y="2829"/>
                  </a:lnTo>
                  <a:lnTo>
                    <a:pt x="3074" y="152"/>
                  </a:lnTo>
                  <a:cubicBezTo>
                    <a:pt x="2973" y="51"/>
                    <a:pt x="2841" y="1"/>
                    <a:pt x="2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50"/>
            <p:cNvSpPr/>
            <p:nvPr/>
          </p:nvSpPr>
          <p:spPr>
            <a:xfrm>
              <a:off x="5887865" y="3703540"/>
              <a:ext cx="202933" cy="308551"/>
            </a:xfrm>
            <a:custGeom>
              <a:avLst/>
              <a:gdLst/>
              <a:ahLst/>
              <a:cxnLst/>
              <a:rect l="l" t="t" r="r" b="b"/>
              <a:pathLst>
                <a:path w="7747" h="11779" extrusionOk="0">
                  <a:moveTo>
                    <a:pt x="4828" y="1"/>
                  </a:moveTo>
                  <a:cubicBezTo>
                    <a:pt x="4647" y="1"/>
                    <a:pt x="4465" y="69"/>
                    <a:pt x="4326" y="206"/>
                  </a:cubicBezTo>
                  <a:lnTo>
                    <a:pt x="1790" y="2745"/>
                  </a:lnTo>
                  <a:lnTo>
                    <a:pt x="420" y="1375"/>
                  </a:lnTo>
                  <a:cubicBezTo>
                    <a:pt x="377" y="1332"/>
                    <a:pt x="329" y="1314"/>
                    <a:pt x="283" y="1314"/>
                  </a:cubicBezTo>
                  <a:cubicBezTo>
                    <a:pt x="131" y="1314"/>
                    <a:pt x="0" y="1510"/>
                    <a:pt x="142" y="1652"/>
                  </a:cubicBezTo>
                  <a:lnTo>
                    <a:pt x="1650" y="3160"/>
                  </a:lnTo>
                  <a:cubicBezTo>
                    <a:pt x="1688" y="3198"/>
                    <a:pt x="1737" y="3217"/>
                    <a:pt x="1787" y="3217"/>
                  </a:cubicBezTo>
                  <a:cubicBezTo>
                    <a:pt x="1838" y="3217"/>
                    <a:pt x="1888" y="3198"/>
                    <a:pt x="1928" y="3160"/>
                  </a:cubicBezTo>
                  <a:lnTo>
                    <a:pt x="4600" y="484"/>
                  </a:lnTo>
                  <a:cubicBezTo>
                    <a:pt x="4664" y="420"/>
                    <a:pt x="4745" y="389"/>
                    <a:pt x="4827" y="389"/>
                  </a:cubicBezTo>
                  <a:cubicBezTo>
                    <a:pt x="4908" y="389"/>
                    <a:pt x="4989" y="420"/>
                    <a:pt x="5053" y="484"/>
                  </a:cubicBezTo>
                  <a:lnTo>
                    <a:pt x="7195" y="2626"/>
                  </a:lnTo>
                  <a:cubicBezTo>
                    <a:pt x="7318" y="2749"/>
                    <a:pt x="7318" y="2951"/>
                    <a:pt x="7195" y="3074"/>
                  </a:cubicBezTo>
                  <a:lnTo>
                    <a:pt x="4518" y="5751"/>
                  </a:lnTo>
                  <a:cubicBezTo>
                    <a:pt x="4443" y="5826"/>
                    <a:pt x="4443" y="5950"/>
                    <a:pt x="4518" y="6028"/>
                  </a:cubicBezTo>
                  <a:lnTo>
                    <a:pt x="7195" y="8701"/>
                  </a:lnTo>
                  <a:cubicBezTo>
                    <a:pt x="7318" y="8828"/>
                    <a:pt x="7318" y="9027"/>
                    <a:pt x="7195" y="9154"/>
                  </a:cubicBezTo>
                  <a:lnTo>
                    <a:pt x="5053" y="11295"/>
                  </a:lnTo>
                  <a:cubicBezTo>
                    <a:pt x="4989" y="11357"/>
                    <a:pt x="4908" y="11388"/>
                    <a:pt x="4827" y="11388"/>
                  </a:cubicBezTo>
                  <a:cubicBezTo>
                    <a:pt x="4745" y="11388"/>
                    <a:pt x="4664" y="11357"/>
                    <a:pt x="4600" y="11295"/>
                  </a:cubicBezTo>
                  <a:lnTo>
                    <a:pt x="3593" y="10284"/>
                  </a:lnTo>
                  <a:cubicBezTo>
                    <a:pt x="3550" y="10242"/>
                    <a:pt x="3503" y="10225"/>
                    <a:pt x="3457" y="10225"/>
                  </a:cubicBezTo>
                  <a:cubicBezTo>
                    <a:pt x="3306" y="10225"/>
                    <a:pt x="3176" y="10420"/>
                    <a:pt x="3315" y="10562"/>
                  </a:cubicBezTo>
                  <a:lnTo>
                    <a:pt x="4326" y="11569"/>
                  </a:lnTo>
                  <a:cubicBezTo>
                    <a:pt x="4460" y="11703"/>
                    <a:pt x="4638" y="11779"/>
                    <a:pt x="4827" y="11779"/>
                  </a:cubicBezTo>
                  <a:cubicBezTo>
                    <a:pt x="5015" y="11779"/>
                    <a:pt x="5197" y="11703"/>
                    <a:pt x="5327" y="11569"/>
                  </a:cubicBezTo>
                  <a:lnTo>
                    <a:pt x="7469" y="9428"/>
                  </a:lnTo>
                  <a:cubicBezTo>
                    <a:pt x="7746" y="9150"/>
                    <a:pt x="7746" y="8701"/>
                    <a:pt x="7469" y="8427"/>
                  </a:cubicBezTo>
                  <a:lnTo>
                    <a:pt x="4933" y="5888"/>
                  </a:lnTo>
                  <a:lnTo>
                    <a:pt x="7469" y="3352"/>
                  </a:lnTo>
                  <a:cubicBezTo>
                    <a:pt x="7746" y="3074"/>
                    <a:pt x="7746" y="2626"/>
                    <a:pt x="7469" y="2351"/>
                  </a:cubicBezTo>
                  <a:lnTo>
                    <a:pt x="5327" y="206"/>
                  </a:lnTo>
                  <a:cubicBezTo>
                    <a:pt x="5190" y="69"/>
                    <a:pt x="5009" y="1"/>
                    <a:pt x="4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5778658" y="3703488"/>
              <a:ext cx="192533" cy="308603"/>
            </a:xfrm>
            <a:custGeom>
              <a:avLst/>
              <a:gdLst/>
              <a:ahLst/>
              <a:cxnLst/>
              <a:rect l="l" t="t" r="r" b="b"/>
              <a:pathLst>
                <a:path w="7350" h="11781" extrusionOk="0">
                  <a:moveTo>
                    <a:pt x="2919" y="0"/>
                  </a:moveTo>
                  <a:cubicBezTo>
                    <a:pt x="2737" y="0"/>
                    <a:pt x="2557" y="69"/>
                    <a:pt x="2420" y="208"/>
                  </a:cubicBezTo>
                  <a:lnTo>
                    <a:pt x="278" y="2350"/>
                  </a:lnTo>
                  <a:cubicBezTo>
                    <a:pt x="0" y="2628"/>
                    <a:pt x="0" y="3076"/>
                    <a:pt x="278" y="3354"/>
                  </a:cubicBezTo>
                  <a:lnTo>
                    <a:pt x="2814" y="5890"/>
                  </a:lnTo>
                  <a:lnTo>
                    <a:pt x="278" y="8429"/>
                  </a:lnTo>
                  <a:cubicBezTo>
                    <a:pt x="0" y="8703"/>
                    <a:pt x="0" y="9152"/>
                    <a:pt x="278" y="9430"/>
                  </a:cubicBezTo>
                  <a:lnTo>
                    <a:pt x="2420" y="11571"/>
                  </a:lnTo>
                  <a:cubicBezTo>
                    <a:pt x="2550" y="11705"/>
                    <a:pt x="2731" y="11781"/>
                    <a:pt x="2920" y="11781"/>
                  </a:cubicBezTo>
                  <a:cubicBezTo>
                    <a:pt x="3108" y="11781"/>
                    <a:pt x="3287" y="11705"/>
                    <a:pt x="3420" y="11571"/>
                  </a:cubicBezTo>
                  <a:lnTo>
                    <a:pt x="5956" y="9032"/>
                  </a:lnTo>
                  <a:lnTo>
                    <a:pt x="6933" y="10009"/>
                  </a:lnTo>
                  <a:cubicBezTo>
                    <a:pt x="6976" y="10052"/>
                    <a:pt x="7024" y="10070"/>
                    <a:pt x="7070" y="10070"/>
                  </a:cubicBezTo>
                  <a:cubicBezTo>
                    <a:pt x="7221" y="10070"/>
                    <a:pt x="7349" y="9876"/>
                    <a:pt x="7210" y="9735"/>
                  </a:cubicBezTo>
                  <a:lnTo>
                    <a:pt x="6097" y="8621"/>
                  </a:lnTo>
                  <a:cubicBezTo>
                    <a:pt x="6059" y="8583"/>
                    <a:pt x="6008" y="8564"/>
                    <a:pt x="5958" y="8564"/>
                  </a:cubicBezTo>
                  <a:cubicBezTo>
                    <a:pt x="5907" y="8564"/>
                    <a:pt x="5857" y="8583"/>
                    <a:pt x="5819" y="8621"/>
                  </a:cubicBezTo>
                  <a:lnTo>
                    <a:pt x="3146" y="11297"/>
                  </a:lnTo>
                  <a:cubicBezTo>
                    <a:pt x="3083" y="11359"/>
                    <a:pt x="3000" y="11390"/>
                    <a:pt x="2919" y="11390"/>
                  </a:cubicBezTo>
                  <a:cubicBezTo>
                    <a:pt x="2837" y="11390"/>
                    <a:pt x="2755" y="11359"/>
                    <a:pt x="2694" y="11297"/>
                  </a:cubicBezTo>
                  <a:lnTo>
                    <a:pt x="552" y="9156"/>
                  </a:lnTo>
                  <a:cubicBezTo>
                    <a:pt x="429" y="9029"/>
                    <a:pt x="429" y="8827"/>
                    <a:pt x="552" y="8703"/>
                  </a:cubicBezTo>
                  <a:lnTo>
                    <a:pt x="3228" y="6027"/>
                  </a:lnTo>
                  <a:cubicBezTo>
                    <a:pt x="3304" y="5952"/>
                    <a:pt x="3304" y="5828"/>
                    <a:pt x="3228" y="5753"/>
                  </a:cubicBezTo>
                  <a:lnTo>
                    <a:pt x="552" y="3076"/>
                  </a:lnTo>
                  <a:cubicBezTo>
                    <a:pt x="429" y="2953"/>
                    <a:pt x="429" y="2751"/>
                    <a:pt x="552" y="2628"/>
                  </a:cubicBezTo>
                  <a:lnTo>
                    <a:pt x="2694" y="486"/>
                  </a:lnTo>
                  <a:cubicBezTo>
                    <a:pt x="2755" y="422"/>
                    <a:pt x="2837" y="391"/>
                    <a:pt x="2919" y="391"/>
                  </a:cubicBezTo>
                  <a:cubicBezTo>
                    <a:pt x="3000" y="391"/>
                    <a:pt x="3083" y="422"/>
                    <a:pt x="3146" y="486"/>
                  </a:cubicBezTo>
                  <a:lnTo>
                    <a:pt x="3759" y="1103"/>
                  </a:lnTo>
                  <a:cubicBezTo>
                    <a:pt x="3802" y="1145"/>
                    <a:pt x="3850" y="1162"/>
                    <a:pt x="3896" y="1162"/>
                  </a:cubicBezTo>
                  <a:cubicBezTo>
                    <a:pt x="4048" y="1162"/>
                    <a:pt x="4179" y="967"/>
                    <a:pt x="4037" y="825"/>
                  </a:cubicBezTo>
                  <a:lnTo>
                    <a:pt x="3420" y="208"/>
                  </a:lnTo>
                  <a:cubicBezTo>
                    <a:pt x="3281" y="69"/>
                    <a:pt x="3100" y="0"/>
                    <a:pt x="29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" name="Google Shape;1453;p50"/>
          <p:cNvGrpSpPr/>
          <p:nvPr/>
        </p:nvGrpSpPr>
        <p:grpSpPr>
          <a:xfrm>
            <a:off x="5429846" y="3766890"/>
            <a:ext cx="386455" cy="287569"/>
            <a:chOff x="5197967" y="3714018"/>
            <a:chExt cx="386455" cy="287569"/>
          </a:xfrm>
        </p:grpSpPr>
        <p:sp>
          <p:nvSpPr>
            <p:cNvPr id="1454" name="Google Shape;1454;p50"/>
            <p:cNvSpPr/>
            <p:nvPr/>
          </p:nvSpPr>
          <p:spPr>
            <a:xfrm>
              <a:off x="5204595" y="3720148"/>
              <a:ext cx="373200" cy="275336"/>
            </a:xfrm>
            <a:custGeom>
              <a:avLst/>
              <a:gdLst/>
              <a:ahLst/>
              <a:cxnLst/>
              <a:rect l="l" t="t" r="r" b="b"/>
              <a:pathLst>
                <a:path w="14247" h="10511" extrusionOk="0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5319591" y="3758576"/>
              <a:ext cx="258204" cy="236908"/>
            </a:xfrm>
            <a:custGeom>
              <a:avLst/>
              <a:gdLst/>
              <a:ahLst/>
              <a:cxnLst/>
              <a:rect l="l" t="t" r="r" b="b"/>
              <a:pathLst>
                <a:path w="9857" h="9044" extrusionOk="0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5197967" y="3810259"/>
              <a:ext cx="323299" cy="191328"/>
            </a:xfrm>
            <a:custGeom>
              <a:avLst/>
              <a:gdLst/>
              <a:ahLst/>
              <a:cxnLst/>
              <a:rect l="l" t="t" r="r" b="b"/>
              <a:pathLst>
                <a:path w="12342" h="7304" extrusionOk="0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5292217" y="3714018"/>
              <a:ext cx="292205" cy="184622"/>
            </a:xfrm>
            <a:custGeom>
              <a:avLst/>
              <a:gdLst/>
              <a:ahLst/>
              <a:cxnLst/>
              <a:rect l="l" t="t" r="r" b="b"/>
              <a:pathLst>
                <a:path w="11155" h="7048" extrusionOk="0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" name="Google Shape;1458;p50"/>
          <p:cNvGrpSpPr/>
          <p:nvPr/>
        </p:nvGrpSpPr>
        <p:grpSpPr>
          <a:xfrm>
            <a:off x="7140605" y="1997805"/>
            <a:ext cx="386455" cy="287569"/>
            <a:chOff x="5197967" y="3714018"/>
            <a:chExt cx="386455" cy="287569"/>
          </a:xfrm>
        </p:grpSpPr>
        <p:sp>
          <p:nvSpPr>
            <p:cNvPr id="1459" name="Google Shape;1459;p50"/>
            <p:cNvSpPr/>
            <p:nvPr/>
          </p:nvSpPr>
          <p:spPr>
            <a:xfrm>
              <a:off x="5204595" y="3720148"/>
              <a:ext cx="373200" cy="275336"/>
            </a:xfrm>
            <a:custGeom>
              <a:avLst/>
              <a:gdLst/>
              <a:ahLst/>
              <a:cxnLst/>
              <a:rect l="l" t="t" r="r" b="b"/>
              <a:pathLst>
                <a:path w="14247" h="10511" extrusionOk="0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5319591" y="3758576"/>
              <a:ext cx="258204" cy="236908"/>
            </a:xfrm>
            <a:custGeom>
              <a:avLst/>
              <a:gdLst/>
              <a:ahLst/>
              <a:cxnLst/>
              <a:rect l="l" t="t" r="r" b="b"/>
              <a:pathLst>
                <a:path w="9857" h="9044" extrusionOk="0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5197967" y="3810259"/>
              <a:ext cx="323299" cy="191328"/>
            </a:xfrm>
            <a:custGeom>
              <a:avLst/>
              <a:gdLst/>
              <a:ahLst/>
              <a:cxnLst/>
              <a:rect l="l" t="t" r="r" b="b"/>
              <a:pathLst>
                <a:path w="12342" h="7304" extrusionOk="0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5292217" y="3714018"/>
              <a:ext cx="292205" cy="184622"/>
            </a:xfrm>
            <a:custGeom>
              <a:avLst/>
              <a:gdLst/>
              <a:ahLst/>
              <a:cxnLst/>
              <a:rect l="l" t="t" r="r" b="b"/>
              <a:pathLst>
                <a:path w="11155" h="7048" extrusionOk="0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3" name="Google Shape;1463;p50"/>
          <p:cNvGrpSpPr/>
          <p:nvPr/>
        </p:nvGrpSpPr>
        <p:grpSpPr>
          <a:xfrm>
            <a:off x="7147233" y="2776939"/>
            <a:ext cx="386455" cy="287569"/>
            <a:chOff x="5197967" y="3714018"/>
            <a:chExt cx="386455" cy="287569"/>
          </a:xfrm>
        </p:grpSpPr>
        <p:sp>
          <p:nvSpPr>
            <p:cNvPr id="1464" name="Google Shape;1464;p50"/>
            <p:cNvSpPr/>
            <p:nvPr/>
          </p:nvSpPr>
          <p:spPr>
            <a:xfrm>
              <a:off x="5204595" y="3720148"/>
              <a:ext cx="373200" cy="275336"/>
            </a:xfrm>
            <a:custGeom>
              <a:avLst/>
              <a:gdLst/>
              <a:ahLst/>
              <a:cxnLst/>
              <a:rect l="l" t="t" r="r" b="b"/>
              <a:pathLst>
                <a:path w="14247" h="10511" extrusionOk="0">
                  <a:moveTo>
                    <a:pt x="12053" y="1"/>
                  </a:moveTo>
                  <a:lnTo>
                    <a:pt x="5600" y="6450"/>
                  </a:lnTo>
                  <a:cubicBezTo>
                    <a:pt x="5515" y="6537"/>
                    <a:pt x="5401" y="6581"/>
                    <a:pt x="5287" y="6581"/>
                  </a:cubicBezTo>
                  <a:cubicBezTo>
                    <a:pt x="5173" y="6581"/>
                    <a:pt x="5059" y="6537"/>
                    <a:pt x="4973" y="6450"/>
                  </a:cubicBezTo>
                  <a:lnTo>
                    <a:pt x="2194" y="3674"/>
                  </a:lnTo>
                  <a:lnTo>
                    <a:pt x="1" y="5867"/>
                  </a:lnTo>
                  <a:lnTo>
                    <a:pt x="4188" y="10055"/>
                  </a:lnTo>
                  <a:cubicBezTo>
                    <a:pt x="4480" y="10346"/>
                    <a:pt x="4874" y="10511"/>
                    <a:pt x="5288" y="10511"/>
                  </a:cubicBezTo>
                  <a:cubicBezTo>
                    <a:pt x="5700" y="10511"/>
                    <a:pt x="6094" y="10346"/>
                    <a:pt x="6385" y="10055"/>
                  </a:cubicBezTo>
                  <a:lnTo>
                    <a:pt x="14246" y="2194"/>
                  </a:lnTo>
                  <a:lnTo>
                    <a:pt x="120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5319591" y="3758576"/>
              <a:ext cx="258204" cy="236908"/>
            </a:xfrm>
            <a:custGeom>
              <a:avLst/>
              <a:gdLst/>
              <a:ahLst/>
              <a:cxnLst/>
              <a:rect l="l" t="t" r="r" b="b"/>
              <a:pathLst>
                <a:path w="9857" h="9044" extrusionOk="0">
                  <a:moveTo>
                    <a:pt x="9130" y="0"/>
                  </a:moveTo>
                  <a:lnTo>
                    <a:pt x="830" y="8300"/>
                  </a:lnTo>
                  <a:cubicBezTo>
                    <a:pt x="604" y="8530"/>
                    <a:pt x="316" y="8687"/>
                    <a:pt x="1" y="8756"/>
                  </a:cubicBezTo>
                  <a:cubicBezTo>
                    <a:pt x="261" y="8941"/>
                    <a:pt x="576" y="9044"/>
                    <a:pt x="898" y="9044"/>
                  </a:cubicBezTo>
                  <a:cubicBezTo>
                    <a:pt x="1310" y="9044"/>
                    <a:pt x="1704" y="8879"/>
                    <a:pt x="1995" y="8588"/>
                  </a:cubicBezTo>
                  <a:lnTo>
                    <a:pt x="9856" y="727"/>
                  </a:lnTo>
                  <a:lnTo>
                    <a:pt x="9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5197967" y="3810259"/>
              <a:ext cx="323299" cy="191328"/>
            </a:xfrm>
            <a:custGeom>
              <a:avLst/>
              <a:gdLst/>
              <a:ahLst/>
              <a:cxnLst/>
              <a:rect l="l" t="t" r="r" b="b"/>
              <a:pathLst>
                <a:path w="12342" h="7304" extrusionOk="0">
                  <a:moveTo>
                    <a:pt x="2449" y="0"/>
                  </a:moveTo>
                  <a:cubicBezTo>
                    <a:pt x="2390" y="0"/>
                    <a:pt x="2331" y="23"/>
                    <a:pt x="2286" y="70"/>
                  </a:cubicBezTo>
                  <a:lnTo>
                    <a:pt x="89" y="2263"/>
                  </a:lnTo>
                  <a:cubicBezTo>
                    <a:pt x="0" y="2352"/>
                    <a:pt x="0" y="2499"/>
                    <a:pt x="89" y="2592"/>
                  </a:cubicBezTo>
                  <a:lnTo>
                    <a:pt x="4280" y="6779"/>
                  </a:lnTo>
                  <a:cubicBezTo>
                    <a:pt x="4613" y="7115"/>
                    <a:pt x="5065" y="7304"/>
                    <a:pt x="5541" y="7304"/>
                  </a:cubicBezTo>
                  <a:cubicBezTo>
                    <a:pt x="6014" y="7304"/>
                    <a:pt x="6470" y="7115"/>
                    <a:pt x="6803" y="6779"/>
                  </a:cubicBezTo>
                  <a:lnTo>
                    <a:pt x="12176" y="1410"/>
                  </a:lnTo>
                  <a:cubicBezTo>
                    <a:pt x="12341" y="1241"/>
                    <a:pt x="12186" y="1008"/>
                    <a:pt x="12007" y="1008"/>
                  </a:cubicBezTo>
                  <a:cubicBezTo>
                    <a:pt x="11953" y="1008"/>
                    <a:pt x="11897" y="1030"/>
                    <a:pt x="11847" y="1081"/>
                  </a:cubicBezTo>
                  <a:lnTo>
                    <a:pt x="6474" y="6450"/>
                  </a:lnTo>
                  <a:cubicBezTo>
                    <a:pt x="6215" y="6707"/>
                    <a:pt x="5877" y="6836"/>
                    <a:pt x="5540" y="6836"/>
                  </a:cubicBezTo>
                  <a:cubicBezTo>
                    <a:pt x="5203" y="6836"/>
                    <a:pt x="4866" y="6707"/>
                    <a:pt x="4609" y="6450"/>
                  </a:cubicBezTo>
                  <a:lnTo>
                    <a:pt x="586" y="2427"/>
                  </a:lnTo>
                  <a:lnTo>
                    <a:pt x="2451" y="563"/>
                  </a:lnTo>
                  <a:lnTo>
                    <a:pt x="3108" y="1221"/>
                  </a:lnTo>
                  <a:cubicBezTo>
                    <a:pt x="3159" y="1272"/>
                    <a:pt x="3216" y="1293"/>
                    <a:pt x="3271" y="1293"/>
                  </a:cubicBezTo>
                  <a:cubicBezTo>
                    <a:pt x="3451" y="1293"/>
                    <a:pt x="3606" y="1060"/>
                    <a:pt x="3437" y="892"/>
                  </a:cubicBezTo>
                  <a:lnTo>
                    <a:pt x="2615" y="70"/>
                  </a:lnTo>
                  <a:cubicBezTo>
                    <a:pt x="2569" y="23"/>
                    <a:pt x="2509" y="0"/>
                    <a:pt x="2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5292217" y="3714018"/>
              <a:ext cx="292205" cy="184622"/>
            </a:xfrm>
            <a:custGeom>
              <a:avLst/>
              <a:gdLst/>
              <a:ahLst/>
              <a:cxnLst/>
              <a:rect l="l" t="t" r="r" b="b"/>
              <a:pathLst>
                <a:path w="11155" h="7048" extrusionOk="0">
                  <a:moveTo>
                    <a:pt x="8706" y="1"/>
                  </a:moveTo>
                  <a:cubicBezTo>
                    <a:pt x="8646" y="1"/>
                    <a:pt x="8586" y="24"/>
                    <a:pt x="8540" y="70"/>
                  </a:cubicBezTo>
                  <a:lnTo>
                    <a:pt x="2091" y="6519"/>
                  </a:lnTo>
                  <a:cubicBezTo>
                    <a:pt x="2050" y="6560"/>
                    <a:pt x="1996" y="6581"/>
                    <a:pt x="1942" y="6581"/>
                  </a:cubicBezTo>
                  <a:cubicBezTo>
                    <a:pt x="1888" y="6581"/>
                    <a:pt x="1834" y="6560"/>
                    <a:pt x="1793" y="6519"/>
                  </a:cubicBezTo>
                  <a:lnTo>
                    <a:pt x="497" y="5224"/>
                  </a:lnTo>
                  <a:cubicBezTo>
                    <a:pt x="446" y="5173"/>
                    <a:pt x="390" y="5152"/>
                    <a:pt x="335" y="5152"/>
                  </a:cubicBezTo>
                  <a:cubicBezTo>
                    <a:pt x="155" y="5152"/>
                    <a:pt x="0" y="5385"/>
                    <a:pt x="168" y="5553"/>
                  </a:cubicBezTo>
                  <a:lnTo>
                    <a:pt x="1464" y="6848"/>
                  </a:lnTo>
                  <a:cubicBezTo>
                    <a:pt x="1591" y="6975"/>
                    <a:pt x="1762" y="7047"/>
                    <a:pt x="1943" y="7047"/>
                  </a:cubicBezTo>
                  <a:cubicBezTo>
                    <a:pt x="2122" y="7047"/>
                    <a:pt x="2293" y="6975"/>
                    <a:pt x="2423" y="6848"/>
                  </a:cubicBezTo>
                  <a:lnTo>
                    <a:pt x="8708" y="564"/>
                  </a:lnTo>
                  <a:lnTo>
                    <a:pt x="10572" y="2428"/>
                  </a:lnTo>
                  <a:lnTo>
                    <a:pt x="8903" y="4097"/>
                  </a:lnTo>
                  <a:cubicBezTo>
                    <a:pt x="8735" y="4265"/>
                    <a:pt x="8890" y="4498"/>
                    <a:pt x="9070" y="4498"/>
                  </a:cubicBezTo>
                  <a:cubicBezTo>
                    <a:pt x="9124" y="4498"/>
                    <a:pt x="9181" y="4477"/>
                    <a:pt x="9232" y="4426"/>
                  </a:cubicBezTo>
                  <a:lnTo>
                    <a:pt x="11066" y="2592"/>
                  </a:lnTo>
                  <a:cubicBezTo>
                    <a:pt x="11155" y="2500"/>
                    <a:pt x="11155" y="2356"/>
                    <a:pt x="11066" y="2263"/>
                  </a:cubicBezTo>
                  <a:lnTo>
                    <a:pt x="8869" y="70"/>
                  </a:lnTo>
                  <a:cubicBezTo>
                    <a:pt x="8824" y="24"/>
                    <a:pt x="8765" y="1"/>
                    <a:pt x="8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1449;p50">
            <a:extLst>
              <a:ext uri="{FF2B5EF4-FFF2-40B4-BE49-F238E27FC236}">
                <a16:creationId xmlns:a16="http://schemas.microsoft.com/office/drawing/2014/main" id="{DA208E46-C45A-E619-844C-144F05074F21}"/>
              </a:ext>
            </a:extLst>
          </p:cNvPr>
          <p:cNvGrpSpPr/>
          <p:nvPr/>
        </p:nvGrpSpPr>
        <p:grpSpPr>
          <a:xfrm>
            <a:off x="7177763" y="3774672"/>
            <a:ext cx="312140" cy="308603"/>
            <a:chOff x="5778658" y="3703488"/>
            <a:chExt cx="312140" cy="308603"/>
          </a:xfrm>
        </p:grpSpPr>
        <p:sp>
          <p:nvSpPr>
            <p:cNvPr id="8" name="Google Shape;1450;p50">
              <a:extLst>
                <a:ext uri="{FF2B5EF4-FFF2-40B4-BE49-F238E27FC236}">
                  <a16:creationId xmlns:a16="http://schemas.microsoft.com/office/drawing/2014/main" id="{670A46D0-B917-0EAB-87BA-1E7839608CAE}"/>
                </a:ext>
              </a:extLst>
            </p:cNvPr>
            <p:cNvSpPr/>
            <p:nvPr/>
          </p:nvSpPr>
          <p:spPr>
            <a:xfrm>
              <a:off x="5784133" y="3708544"/>
              <a:ext cx="301190" cy="298466"/>
            </a:xfrm>
            <a:custGeom>
              <a:avLst/>
              <a:gdLst/>
              <a:ahLst/>
              <a:cxnLst/>
              <a:rect l="l" t="t" r="r" b="b"/>
              <a:pathLst>
                <a:path w="11498" h="11394" extrusionOk="0">
                  <a:moveTo>
                    <a:pt x="2709" y="1"/>
                  </a:moveTo>
                  <a:cubicBezTo>
                    <a:pt x="2577" y="1"/>
                    <a:pt x="2445" y="51"/>
                    <a:pt x="2344" y="152"/>
                  </a:cubicBezTo>
                  <a:lnTo>
                    <a:pt x="203" y="2294"/>
                  </a:lnTo>
                  <a:cubicBezTo>
                    <a:pt x="0" y="2493"/>
                    <a:pt x="0" y="2822"/>
                    <a:pt x="203" y="3021"/>
                  </a:cubicBezTo>
                  <a:lnTo>
                    <a:pt x="2879" y="5697"/>
                  </a:lnTo>
                  <a:lnTo>
                    <a:pt x="203" y="8373"/>
                  </a:lnTo>
                  <a:cubicBezTo>
                    <a:pt x="0" y="8572"/>
                    <a:pt x="0" y="8901"/>
                    <a:pt x="203" y="9100"/>
                  </a:cubicBezTo>
                  <a:lnTo>
                    <a:pt x="2344" y="11241"/>
                  </a:lnTo>
                  <a:cubicBezTo>
                    <a:pt x="2445" y="11343"/>
                    <a:pt x="2577" y="11393"/>
                    <a:pt x="2709" y="11393"/>
                  </a:cubicBezTo>
                  <a:cubicBezTo>
                    <a:pt x="2841" y="11393"/>
                    <a:pt x="2973" y="11343"/>
                    <a:pt x="3074" y="11241"/>
                  </a:cubicBezTo>
                  <a:lnTo>
                    <a:pt x="5750" y="8569"/>
                  </a:lnTo>
                  <a:lnTo>
                    <a:pt x="8423" y="11241"/>
                  </a:lnTo>
                  <a:cubicBezTo>
                    <a:pt x="8524" y="11343"/>
                    <a:pt x="8656" y="11393"/>
                    <a:pt x="8788" y="11393"/>
                  </a:cubicBezTo>
                  <a:cubicBezTo>
                    <a:pt x="8920" y="11393"/>
                    <a:pt x="9052" y="11343"/>
                    <a:pt x="9153" y="11241"/>
                  </a:cubicBezTo>
                  <a:lnTo>
                    <a:pt x="11295" y="9100"/>
                  </a:lnTo>
                  <a:cubicBezTo>
                    <a:pt x="11497" y="8901"/>
                    <a:pt x="11497" y="8572"/>
                    <a:pt x="11295" y="8373"/>
                  </a:cubicBezTo>
                  <a:lnTo>
                    <a:pt x="8615" y="5697"/>
                  </a:lnTo>
                  <a:lnTo>
                    <a:pt x="11292" y="3021"/>
                  </a:lnTo>
                  <a:cubicBezTo>
                    <a:pt x="11494" y="2822"/>
                    <a:pt x="11494" y="2493"/>
                    <a:pt x="11292" y="2294"/>
                  </a:cubicBezTo>
                  <a:lnTo>
                    <a:pt x="9150" y="152"/>
                  </a:lnTo>
                  <a:cubicBezTo>
                    <a:pt x="9049" y="51"/>
                    <a:pt x="8917" y="1"/>
                    <a:pt x="8785" y="1"/>
                  </a:cubicBezTo>
                  <a:cubicBezTo>
                    <a:pt x="8653" y="1"/>
                    <a:pt x="8521" y="51"/>
                    <a:pt x="8420" y="152"/>
                  </a:cubicBezTo>
                  <a:lnTo>
                    <a:pt x="5750" y="2829"/>
                  </a:lnTo>
                  <a:lnTo>
                    <a:pt x="3074" y="152"/>
                  </a:lnTo>
                  <a:cubicBezTo>
                    <a:pt x="2973" y="51"/>
                    <a:pt x="2841" y="1"/>
                    <a:pt x="2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51;p50">
              <a:extLst>
                <a:ext uri="{FF2B5EF4-FFF2-40B4-BE49-F238E27FC236}">
                  <a16:creationId xmlns:a16="http://schemas.microsoft.com/office/drawing/2014/main" id="{4051161E-8C83-D3B0-8F1F-E36C052F94FD}"/>
                </a:ext>
              </a:extLst>
            </p:cNvPr>
            <p:cNvSpPr/>
            <p:nvPr/>
          </p:nvSpPr>
          <p:spPr>
            <a:xfrm>
              <a:off x="5887865" y="3703540"/>
              <a:ext cx="202933" cy="308551"/>
            </a:xfrm>
            <a:custGeom>
              <a:avLst/>
              <a:gdLst/>
              <a:ahLst/>
              <a:cxnLst/>
              <a:rect l="l" t="t" r="r" b="b"/>
              <a:pathLst>
                <a:path w="7747" h="11779" extrusionOk="0">
                  <a:moveTo>
                    <a:pt x="4828" y="1"/>
                  </a:moveTo>
                  <a:cubicBezTo>
                    <a:pt x="4647" y="1"/>
                    <a:pt x="4465" y="69"/>
                    <a:pt x="4326" y="206"/>
                  </a:cubicBezTo>
                  <a:lnTo>
                    <a:pt x="1790" y="2745"/>
                  </a:lnTo>
                  <a:lnTo>
                    <a:pt x="420" y="1375"/>
                  </a:lnTo>
                  <a:cubicBezTo>
                    <a:pt x="377" y="1332"/>
                    <a:pt x="329" y="1314"/>
                    <a:pt x="283" y="1314"/>
                  </a:cubicBezTo>
                  <a:cubicBezTo>
                    <a:pt x="131" y="1314"/>
                    <a:pt x="0" y="1510"/>
                    <a:pt x="142" y="1652"/>
                  </a:cubicBezTo>
                  <a:lnTo>
                    <a:pt x="1650" y="3160"/>
                  </a:lnTo>
                  <a:cubicBezTo>
                    <a:pt x="1688" y="3198"/>
                    <a:pt x="1737" y="3217"/>
                    <a:pt x="1787" y="3217"/>
                  </a:cubicBezTo>
                  <a:cubicBezTo>
                    <a:pt x="1838" y="3217"/>
                    <a:pt x="1888" y="3198"/>
                    <a:pt x="1928" y="3160"/>
                  </a:cubicBezTo>
                  <a:lnTo>
                    <a:pt x="4600" y="484"/>
                  </a:lnTo>
                  <a:cubicBezTo>
                    <a:pt x="4664" y="420"/>
                    <a:pt x="4745" y="389"/>
                    <a:pt x="4827" y="389"/>
                  </a:cubicBezTo>
                  <a:cubicBezTo>
                    <a:pt x="4908" y="389"/>
                    <a:pt x="4989" y="420"/>
                    <a:pt x="5053" y="484"/>
                  </a:cubicBezTo>
                  <a:lnTo>
                    <a:pt x="7195" y="2626"/>
                  </a:lnTo>
                  <a:cubicBezTo>
                    <a:pt x="7318" y="2749"/>
                    <a:pt x="7318" y="2951"/>
                    <a:pt x="7195" y="3074"/>
                  </a:cubicBezTo>
                  <a:lnTo>
                    <a:pt x="4518" y="5751"/>
                  </a:lnTo>
                  <a:cubicBezTo>
                    <a:pt x="4443" y="5826"/>
                    <a:pt x="4443" y="5950"/>
                    <a:pt x="4518" y="6028"/>
                  </a:cubicBezTo>
                  <a:lnTo>
                    <a:pt x="7195" y="8701"/>
                  </a:lnTo>
                  <a:cubicBezTo>
                    <a:pt x="7318" y="8828"/>
                    <a:pt x="7318" y="9027"/>
                    <a:pt x="7195" y="9154"/>
                  </a:cubicBezTo>
                  <a:lnTo>
                    <a:pt x="5053" y="11295"/>
                  </a:lnTo>
                  <a:cubicBezTo>
                    <a:pt x="4989" y="11357"/>
                    <a:pt x="4908" y="11388"/>
                    <a:pt x="4827" y="11388"/>
                  </a:cubicBezTo>
                  <a:cubicBezTo>
                    <a:pt x="4745" y="11388"/>
                    <a:pt x="4664" y="11357"/>
                    <a:pt x="4600" y="11295"/>
                  </a:cubicBezTo>
                  <a:lnTo>
                    <a:pt x="3593" y="10284"/>
                  </a:lnTo>
                  <a:cubicBezTo>
                    <a:pt x="3550" y="10242"/>
                    <a:pt x="3503" y="10225"/>
                    <a:pt x="3457" y="10225"/>
                  </a:cubicBezTo>
                  <a:cubicBezTo>
                    <a:pt x="3306" y="10225"/>
                    <a:pt x="3176" y="10420"/>
                    <a:pt x="3315" y="10562"/>
                  </a:cubicBezTo>
                  <a:lnTo>
                    <a:pt x="4326" y="11569"/>
                  </a:lnTo>
                  <a:cubicBezTo>
                    <a:pt x="4460" y="11703"/>
                    <a:pt x="4638" y="11779"/>
                    <a:pt x="4827" y="11779"/>
                  </a:cubicBezTo>
                  <a:cubicBezTo>
                    <a:pt x="5015" y="11779"/>
                    <a:pt x="5197" y="11703"/>
                    <a:pt x="5327" y="11569"/>
                  </a:cubicBezTo>
                  <a:lnTo>
                    <a:pt x="7469" y="9428"/>
                  </a:lnTo>
                  <a:cubicBezTo>
                    <a:pt x="7746" y="9150"/>
                    <a:pt x="7746" y="8701"/>
                    <a:pt x="7469" y="8427"/>
                  </a:cubicBezTo>
                  <a:lnTo>
                    <a:pt x="4933" y="5888"/>
                  </a:lnTo>
                  <a:lnTo>
                    <a:pt x="7469" y="3352"/>
                  </a:lnTo>
                  <a:cubicBezTo>
                    <a:pt x="7746" y="3074"/>
                    <a:pt x="7746" y="2626"/>
                    <a:pt x="7469" y="2351"/>
                  </a:cubicBezTo>
                  <a:lnTo>
                    <a:pt x="5327" y="206"/>
                  </a:lnTo>
                  <a:cubicBezTo>
                    <a:pt x="5190" y="69"/>
                    <a:pt x="5009" y="1"/>
                    <a:pt x="4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52;p50">
              <a:extLst>
                <a:ext uri="{FF2B5EF4-FFF2-40B4-BE49-F238E27FC236}">
                  <a16:creationId xmlns:a16="http://schemas.microsoft.com/office/drawing/2014/main" id="{AF0D05B2-3F03-D118-6C28-691B1FF39040}"/>
                </a:ext>
              </a:extLst>
            </p:cNvPr>
            <p:cNvSpPr/>
            <p:nvPr/>
          </p:nvSpPr>
          <p:spPr>
            <a:xfrm>
              <a:off x="5778658" y="3703488"/>
              <a:ext cx="192533" cy="308603"/>
            </a:xfrm>
            <a:custGeom>
              <a:avLst/>
              <a:gdLst/>
              <a:ahLst/>
              <a:cxnLst/>
              <a:rect l="l" t="t" r="r" b="b"/>
              <a:pathLst>
                <a:path w="7350" h="11781" extrusionOk="0">
                  <a:moveTo>
                    <a:pt x="2919" y="0"/>
                  </a:moveTo>
                  <a:cubicBezTo>
                    <a:pt x="2737" y="0"/>
                    <a:pt x="2557" y="69"/>
                    <a:pt x="2420" y="208"/>
                  </a:cubicBezTo>
                  <a:lnTo>
                    <a:pt x="278" y="2350"/>
                  </a:lnTo>
                  <a:cubicBezTo>
                    <a:pt x="0" y="2628"/>
                    <a:pt x="0" y="3076"/>
                    <a:pt x="278" y="3354"/>
                  </a:cubicBezTo>
                  <a:lnTo>
                    <a:pt x="2814" y="5890"/>
                  </a:lnTo>
                  <a:lnTo>
                    <a:pt x="278" y="8429"/>
                  </a:lnTo>
                  <a:cubicBezTo>
                    <a:pt x="0" y="8703"/>
                    <a:pt x="0" y="9152"/>
                    <a:pt x="278" y="9430"/>
                  </a:cubicBezTo>
                  <a:lnTo>
                    <a:pt x="2420" y="11571"/>
                  </a:lnTo>
                  <a:cubicBezTo>
                    <a:pt x="2550" y="11705"/>
                    <a:pt x="2731" y="11781"/>
                    <a:pt x="2920" y="11781"/>
                  </a:cubicBezTo>
                  <a:cubicBezTo>
                    <a:pt x="3108" y="11781"/>
                    <a:pt x="3287" y="11705"/>
                    <a:pt x="3420" y="11571"/>
                  </a:cubicBezTo>
                  <a:lnTo>
                    <a:pt x="5956" y="9032"/>
                  </a:lnTo>
                  <a:lnTo>
                    <a:pt x="6933" y="10009"/>
                  </a:lnTo>
                  <a:cubicBezTo>
                    <a:pt x="6976" y="10052"/>
                    <a:pt x="7024" y="10070"/>
                    <a:pt x="7070" y="10070"/>
                  </a:cubicBezTo>
                  <a:cubicBezTo>
                    <a:pt x="7221" y="10070"/>
                    <a:pt x="7349" y="9876"/>
                    <a:pt x="7210" y="9735"/>
                  </a:cubicBezTo>
                  <a:lnTo>
                    <a:pt x="6097" y="8621"/>
                  </a:lnTo>
                  <a:cubicBezTo>
                    <a:pt x="6059" y="8583"/>
                    <a:pt x="6008" y="8564"/>
                    <a:pt x="5958" y="8564"/>
                  </a:cubicBezTo>
                  <a:cubicBezTo>
                    <a:pt x="5907" y="8564"/>
                    <a:pt x="5857" y="8583"/>
                    <a:pt x="5819" y="8621"/>
                  </a:cubicBezTo>
                  <a:lnTo>
                    <a:pt x="3146" y="11297"/>
                  </a:lnTo>
                  <a:cubicBezTo>
                    <a:pt x="3083" y="11359"/>
                    <a:pt x="3000" y="11390"/>
                    <a:pt x="2919" y="11390"/>
                  </a:cubicBezTo>
                  <a:cubicBezTo>
                    <a:pt x="2837" y="11390"/>
                    <a:pt x="2755" y="11359"/>
                    <a:pt x="2694" y="11297"/>
                  </a:cubicBezTo>
                  <a:lnTo>
                    <a:pt x="552" y="9156"/>
                  </a:lnTo>
                  <a:cubicBezTo>
                    <a:pt x="429" y="9029"/>
                    <a:pt x="429" y="8827"/>
                    <a:pt x="552" y="8703"/>
                  </a:cubicBezTo>
                  <a:lnTo>
                    <a:pt x="3228" y="6027"/>
                  </a:lnTo>
                  <a:cubicBezTo>
                    <a:pt x="3304" y="5952"/>
                    <a:pt x="3304" y="5828"/>
                    <a:pt x="3228" y="5753"/>
                  </a:cubicBezTo>
                  <a:lnTo>
                    <a:pt x="552" y="3076"/>
                  </a:lnTo>
                  <a:cubicBezTo>
                    <a:pt x="429" y="2953"/>
                    <a:pt x="429" y="2751"/>
                    <a:pt x="552" y="2628"/>
                  </a:cubicBezTo>
                  <a:lnTo>
                    <a:pt x="2694" y="486"/>
                  </a:lnTo>
                  <a:cubicBezTo>
                    <a:pt x="2755" y="422"/>
                    <a:pt x="2837" y="391"/>
                    <a:pt x="2919" y="391"/>
                  </a:cubicBezTo>
                  <a:cubicBezTo>
                    <a:pt x="3000" y="391"/>
                    <a:pt x="3083" y="422"/>
                    <a:pt x="3146" y="486"/>
                  </a:cubicBezTo>
                  <a:lnTo>
                    <a:pt x="3759" y="1103"/>
                  </a:lnTo>
                  <a:cubicBezTo>
                    <a:pt x="3802" y="1145"/>
                    <a:pt x="3850" y="1162"/>
                    <a:pt x="3896" y="1162"/>
                  </a:cubicBezTo>
                  <a:cubicBezTo>
                    <a:pt x="4048" y="1162"/>
                    <a:pt x="4179" y="967"/>
                    <a:pt x="4037" y="825"/>
                  </a:cubicBezTo>
                  <a:lnTo>
                    <a:pt x="3420" y="208"/>
                  </a:lnTo>
                  <a:cubicBezTo>
                    <a:pt x="3281" y="69"/>
                    <a:pt x="3100" y="0"/>
                    <a:pt x="29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51"/>
          <p:cNvSpPr/>
          <p:nvPr/>
        </p:nvSpPr>
        <p:spPr>
          <a:xfrm>
            <a:off x="713100" y="2107050"/>
            <a:ext cx="929400" cy="92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0" name="Google Shape;1520;p51"/>
          <p:cNvSpPr/>
          <p:nvPr/>
        </p:nvSpPr>
        <p:spPr>
          <a:xfrm>
            <a:off x="2336953" y="2178925"/>
            <a:ext cx="1375393" cy="37237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ru-RU" sz="500" b="0" i="0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taatliches"/>
              </a:rPr>
              <a:t>ПЛАН</a:t>
            </a:r>
            <a:endParaRPr sz="500"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Staatliches"/>
            </a:endParaRPr>
          </a:p>
        </p:txBody>
      </p:sp>
      <p:sp>
        <p:nvSpPr>
          <p:cNvPr id="1521" name="Google Shape;1521;p51"/>
          <p:cNvSpPr txBox="1">
            <a:spLocks noGrp="1"/>
          </p:cNvSpPr>
          <p:nvPr>
            <p:ph type="title"/>
          </p:nvPr>
        </p:nvSpPr>
        <p:spPr>
          <a:xfrm>
            <a:off x="1623081" y="1572750"/>
            <a:ext cx="4159112" cy="75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/>
              <a:t>МАРКЕТИНГОВЫЙ</a:t>
            </a:r>
            <a:endParaRPr sz="3600" b="1" dirty="0"/>
          </a:p>
        </p:txBody>
      </p:sp>
      <p:sp>
        <p:nvSpPr>
          <p:cNvPr id="1522" name="Google Shape;1522;p51"/>
          <p:cNvSpPr txBox="1">
            <a:spLocks noGrp="1"/>
          </p:cNvSpPr>
          <p:nvPr>
            <p:ph type="title" idx="2"/>
          </p:nvPr>
        </p:nvSpPr>
        <p:spPr>
          <a:xfrm>
            <a:off x="756850" y="2261800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524" name="Google Shape;1524;p51"/>
          <p:cNvGrpSpPr/>
          <p:nvPr/>
        </p:nvGrpSpPr>
        <p:grpSpPr>
          <a:xfrm>
            <a:off x="5827175" y="696833"/>
            <a:ext cx="694747" cy="1081574"/>
            <a:chOff x="6053075" y="1494858"/>
            <a:chExt cx="694747" cy="1081574"/>
          </a:xfrm>
        </p:grpSpPr>
        <p:sp>
          <p:nvSpPr>
            <p:cNvPr id="1525" name="Google Shape;1525;p51"/>
            <p:cNvSpPr/>
            <p:nvPr/>
          </p:nvSpPr>
          <p:spPr>
            <a:xfrm flipH="1">
              <a:off x="6330947" y="2422446"/>
              <a:ext cx="150284" cy="148475"/>
            </a:xfrm>
            <a:custGeom>
              <a:avLst/>
              <a:gdLst/>
              <a:ahLst/>
              <a:cxnLst/>
              <a:rect l="l" t="t" r="r" b="b"/>
              <a:pathLst>
                <a:path w="1827" h="1805" extrusionOk="0">
                  <a:moveTo>
                    <a:pt x="936" y="0"/>
                  </a:moveTo>
                  <a:cubicBezTo>
                    <a:pt x="434" y="0"/>
                    <a:pt x="23" y="388"/>
                    <a:pt x="23" y="890"/>
                  </a:cubicBezTo>
                  <a:cubicBezTo>
                    <a:pt x="0" y="1392"/>
                    <a:pt x="411" y="1803"/>
                    <a:pt x="913" y="1803"/>
                  </a:cubicBezTo>
                  <a:cubicBezTo>
                    <a:pt x="927" y="1804"/>
                    <a:pt x="940" y="1804"/>
                    <a:pt x="953" y="1804"/>
                  </a:cubicBezTo>
                  <a:cubicBezTo>
                    <a:pt x="1437" y="1804"/>
                    <a:pt x="1826" y="1402"/>
                    <a:pt x="1826" y="913"/>
                  </a:cubicBezTo>
                  <a:cubicBezTo>
                    <a:pt x="1826" y="411"/>
                    <a:pt x="1438" y="0"/>
                    <a:pt x="9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1"/>
            <p:cNvSpPr/>
            <p:nvPr/>
          </p:nvSpPr>
          <p:spPr>
            <a:xfrm flipH="1">
              <a:off x="6327246" y="2418662"/>
              <a:ext cx="157770" cy="157770"/>
            </a:xfrm>
            <a:custGeom>
              <a:avLst/>
              <a:gdLst/>
              <a:ahLst/>
              <a:cxnLst/>
              <a:rect l="l" t="t" r="r" b="b"/>
              <a:pathLst>
                <a:path w="1918" h="1918" extrusionOk="0">
                  <a:moveTo>
                    <a:pt x="982" y="92"/>
                  </a:moveTo>
                  <a:cubicBezTo>
                    <a:pt x="1210" y="92"/>
                    <a:pt x="1416" y="183"/>
                    <a:pt x="1576" y="366"/>
                  </a:cubicBezTo>
                  <a:cubicBezTo>
                    <a:pt x="1735" y="525"/>
                    <a:pt x="1827" y="731"/>
                    <a:pt x="1827" y="959"/>
                  </a:cubicBezTo>
                  <a:cubicBezTo>
                    <a:pt x="1804" y="1416"/>
                    <a:pt x="1439" y="1804"/>
                    <a:pt x="959" y="1804"/>
                  </a:cubicBezTo>
                  <a:cubicBezTo>
                    <a:pt x="480" y="1804"/>
                    <a:pt x="115" y="1416"/>
                    <a:pt x="115" y="936"/>
                  </a:cubicBezTo>
                  <a:cubicBezTo>
                    <a:pt x="115" y="708"/>
                    <a:pt x="206" y="503"/>
                    <a:pt x="366" y="343"/>
                  </a:cubicBezTo>
                  <a:cubicBezTo>
                    <a:pt x="526" y="183"/>
                    <a:pt x="731" y="92"/>
                    <a:pt x="959" y="92"/>
                  </a:cubicBezTo>
                  <a:close/>
                  <a:moveTo>
                    <a:pt x="959" y="0"/>
                  </a:moveTo>
                  <a:cubicBezTo>
                    <a:pt x="708" y="0"/>
                    <a:pt x="480" y="92"/>
                    <a:pt x="297" y="274"/>
                  </a:cubicBezTo>
                  <a:cubicBezTo>
                    <a:pt x="115" y="457"/>
                    <a:pt x="1" y="685"/>
                    <a:pt x="1" y="936"/>
                  </a:cubicBezTo>
                  <a:cubicBezTo>
                    <a:pt x="1" y="1461"/>
                    <a:pt x="434" y="1895"/>
                    <a:pt x="959" y="1918"/>
                  </a:cubicBezTo>
                  <a:cubicBezTo>
                    <a:pt x="1484" y="1918"/>
                    <a:pt x="1918" y="1484"/>
                    <a:pt x="1918" y="959"/>
                  </a:cubicBezTo>
                  <a:cubicBezTo>
                    <a:pt x="1918" y="708"/>
                    <a:pt x="1827" y="457"/>
                    <a:pt x="1644" y="274"/>
                  </a:cubicBezTo>
                  <a:cubicBezTo>
                    <a:pt x="1461" y="92"/>
                    <a:pt x="1233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1"/>
            <p:cNvSpPr/>
            <p:nvPr/>
          </p:nvSpPr>
          <p:spPr>
            <a:xfrm flipH="1">
              <a:off x="6056859" y="1498642"/>
              <a:ext cx="685369" cy="891918"/>
            </a:xfrm>
            <a:custGeom>
              <a:avLst/>
              <a:gdLst/>
              <a:ahLst/>
              <a:cxnLst/>
              <a:rect l="l" t="t" r="r" b="b"/>
              <a:pathLst>
                <a:path w="8332" h="10843" extrusionOk="0">
                  <a:moveTo>
                    <a:pt x="4151" y="1"/>
                  </a:moveTo>
                  <a:cubicBezTo>
                    <a:pt x="4137" y="1"/>
                    <a:pt x="4123" y="1"/>
                    <a:pt x="4109" y="1"/>
                  </a:cubicBezTo>
                  <a:cubicBezTo>
                    <a:pt x="1895" y="47"/>
                    <a:pt x="92" y="1827"/>
                    <a:pt x="23" y="4041"/>
                  </a:cubicBezTo>
                  <a:cubicBezTo>
                    <a:pt x="0" y="5000"/>
                    <a:pt x="297" y="5867"/>
                    <a:pt x="799" y="6575"/>
                  </a:cubicBezTo>
                  <a:cubicBezTo>
                    <a:pt x="1621" y="7716"/>
                    <a:pt x="2100" y="9040"/>
                    <a:pt x="2146" y="10432"/>
                  </a:cubicBezTo>
                  <a:cubicBezTo>
                    <a:pt x="2169" y="10638"/>
                    <a:pt x="2351" y="10820"/>
                    <a:pt x="2557" y="10820"/>
                  </a:cubicBezTo>
                  <a:lnTo>
                    <a:pt x="5684" y="10843"/>
                  </a:lnTo>
                  <a:cubicBezTo>
                    <a:pt x="5889" y="10843"/>
                    <a:pt x="6049" y="10683"/>
                    <a:pt x="6049" y="10501"/>
                  </a:cubicBezTo>
                  <a:cubicBezTo>
                    <a:pt x="6140" y="9131"/>
                    <a:pt x="6643" y="7739"/>
                    <a:pt x="7487" y="6666"/>
                  </a:cubicBezTo>
                  <a:cubicBezTo>
                    <a:pt x="7989" y="5981"/>
                    <a:pt x="8309" y="5114"/>
                    <a:pt x="8309" y="4201"/>
                  </a:cubicBezTo>
                  <a:cubicBezTo>
                    <a:pt x="8332" y="1887"/>
                    <a:pt x="6460" y="1"/>
                    <a:pt x="4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1"/>
            <p:cNvSpPr/>
            <p:nvPr/>
          </p:nvSpPr>
          <p:spPr>
            <a:xfrm flipH="1">
              <a:off x="6053075" y="1494858"/>
              <a:ext cx="694747" cy="899486"/>
            </a:xfrm>
            <a:custGeom>
              <a:avLst/>
              <a:gdLst/>
              <a:ahLst/>
              <a:cxnLst/>
              <a:rect l="l" t="t" r="r" b="b"/>
              <a:pathLst>
                <a:path w="8446" h="10935" extrusionOk="0">
                  <a:moveTo>
                    <a:pt x="4246" y="115"/>
                  </a:moveTo>
                  <a:cubicBezTo>
                    <a:pt x="5318" y="115"/>
                    <a:pt x="6345" y="526"/>
                    <a:pt x="7122" y="1302"/>
                  </a:cubicBezTo>
                  <a:cubicBezTo>
                    <a:pt x="7920" y="2078"/>
                    <a:pt x="8354" y="3128"/>
                    <a:pt x="8331" y="4247"/>
                  </a:cubicBezTo>
                  <a:cubicBezTo>
                    <a:pt x="8331" y="5137"/>
                    <a:pt x="8035" y="5982"/>
                    <a:pt x="7510" y="6666"/>
                  </a:cubicBezTo>
                  <a:cubicBezTo>
                    <a:pt x="6665" y="7762"/>
                    <a:pt x="6163" y="9131"/>
                    <a:pt x="6072" y="10524"/>
                  </a:cubicBezTo>
                  <a:cubicBezTo>
                    <a:pt x="6072" y="10706"/>
                    <a:pt x="5912" y="10843"/>
                    <a:pt x="5752" y="10843"/>
                  </a:cubicBezTo>
                  <a:lnTo>
                    <a:pt x="2625" y="10821"/>
                  </a:lnTo>
                  <a:cubicBezTo>
                    <a:pt x="2442" y="10821"/>
                    <a:pt x="2283" y="10661"/>
                    <a:pt x="2283" y="10478"/>
                  </a:cubicBezTo>
                  <a:cubicBezTo>
                    <a:pt x="2214" y="9086"/>
                    <a:pt x="1735" y="7739"/>
                    <a:pt x="913" y="6598"/>
                  </a:cubicBezTo>
                  <a:cubicBezTo>
                    <a:pt x="388" y="5867"/>
                    <a:pt x="114" y="5000"/>
                    <a:pt x="137" y="4087"/>
                  </a:cubicBezTo>
                  <a:cubicBezTo>
                    <a:pt x="205" y="1919"/>
                    <a:pt x="2009" y="138"/>
                    <a:pt x="4177" y="115"/>
                  </a:cubicBezTo>
                  <a:close/>
                  <a:moveTo>
                    <a:pt x="4263" y="0"/>
                  </a:moveTo>
                  <a:cubicBezTo>
                    <a:pt x="4234" y="0"/>
                    <a:pt x="4206" y="1"/>
                    <a:pt x="4177" y="1"/>
                  </a:cubicBezTo>
                  <a:cubicBezTo>
                    <a:pt x="1963" y="24"/>
                    <a:pt x="91" y="1873"/>
                    <a:pt x="46" y="4087"/>
                  </a:cubicBezTo>
                  <a:cubicBezTo>
                    <a:pt x="0" y="5023"/>
                    <a:pt x="274" y="5913"/>
                    <a:pt x="822" y="6666"/>
                  </a:cubicBezTo>
                  <a:cubicBezTo>
                    <a:pt x="1643" y="7785"/>
                    <a:pt x="2100" y="9109"/>
                    <a:pt x="2168" y="10478"/>
                  </a:cubicBezTo>
                  <a:cubicBezTo>
                    <a:pt x="2191" y="10729"/>
                    <a:pt x="2374" y="10912"/>
                    <a:pt x="2625" y="10912"/>
                  </a:cubicBezTo>
                  <a:lnTo>
                    <a:pt x="5752" y="10935"/>
                  </a:lnTo>
                  <a:cubicBezTo>
                    <a:pt x="5980" y="10935"/>
                    <a:pt x="6163" y="10775"/>
                    <a:pt x="6186" y="10547"/>
                  </a:cubicBezTo>
                  <a:cubicBezTo>
                    <a:pt x="6277" y="9200"/>
                    <a:pt x="6779" y="7808"/>
                    <a:pt x="7578" y="6735"/>
                  </a:cubicBezTo>
                  <a:cubicBezTo>
                    <a:pt x="8126" y="6027"/>
                    <a:pt x="8423" y="5160"/>
                    <a:pt x="8445" y="4247"/>
                  </a:cubicBezTo>
                  <a:cubicBezTo>
                    <a:pt x="8445" y="3106"/>
                    <a:pt x="8012" y="2033"/>
                    <a:pt x="7190" y="1234"/>
                  </a:cubicBezTo>
                  <a:cubicBezTo>
                    <a:pt x="6411" y="433"/>
                    <a:pt x="5372" y="0"/>
                    <a:pt x="4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1"/>
            <p:cNvSpPr/>
            <p:nvPr/>
          </p:nvSpPr>
          <p:spPr>
            <a:xfrm flipH="1">
              <a:off x="6334732" y="1969797"/>
              <a:ext cx="135231" cy="469608"/>
            </a:xfrm>
            <a:custGeom>
              <a:avLst/>
              <a:gdLst/>
              <a:ahLst/>
              <a:cxnLst/>
              <a:rect l="l" t="t" r="r" b="b"/>
              <a:pathLst>
                <a:path w="1644" h="5709" extrusionOk="0">
                  <a:moveTo>
                    <a:pt x="801" y="1"/>
                  </a:moveTo>
                  <a:cubicBezTo>
                    <a:pt x="387" y="1"/>
                    <a:pt x="46" y="312"/>
                    <a:pt x="46" y="687"/>
                  </a:cubicBezTo>
                  <a:lnTo>
                    <a:pt x="0" y="5686"/>
                  </a:lnTo>
                  <a:lnTo>
                    <a:pt x="1598" y="5708"/>
                  </a:lnTo>
                  <a:lnTo>
                    <a:pt x="1644" y="687"/>
                  </a:lnTo>
                  <a:cubicBezTo>
                    <a:pt x="1644" y="322"/>
                    <a:pt x="1278" y="2"/>
                    <a:pt x="845" y="2"/>
                  </a:cubicBezTo>
                  <a:cubicBezTo>
                    <a:pt x="830" y="1"/>
                    <a:pt x="815" y="1"/>
                    <a:pt x="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1"/>
            <p:cNvSpPr/>
            <p:nvPr/>
          </p:nvSpPr>
          <p:spPr>
            <a:xfrm flipH="1">
              <a:off x="6330948" y="1964286"/>
              <a:ext cx="144691" cy="478903"/>
            </a:xfrm>
            <a:custGeom>
              <a:avLst/>
              <a:gdLst/>
              <a:ahLst/>
              <a:cxnLst/>
              <a:rect l="l" t="t" r="r" b="b"/>
              <a:pathLst>
                <a:path w="1759" h="5822" extrusionOk="0">
                  <a:moveTo>
                    <a:pt x="914" y="115"/>
                  </a:moveTo>
                  <a:cubicBezTo>
                    <a:pt x="1119" y="115"/>
                    <a:pt x="1302" y="183"/>
                    <a:pt x="1439" y="320"/>
                  </a:cubicBezTo>
                  <a:cubicBezTo>
                    <a:pt x="1576" y="434"/>
                    <a:pt x="1644" y="594"/>
                    <a:pt x="1644" y="754"/>
                  </a:cubicBezTo>
                  <a:lnTo>
                    <a:pt x="1598" y="5707"/>
                  </a:lnTo>
                  <a:lnTo>
                    <a:pt x="115" y="5707"/>
                  </a:lnTo>
                  <a:lnTo>
                    <a:pt x="160" y="754"/>
                  </a:lnTo>
                  <a:cubicBezTo>
                    <a:pt x="160" y="571"/>
                    <a:pt x="252" y="412"/>
                    <a:pt x="389" y="297"/>
                  </a:cubicBezTo>
                  <a:cubicBezTo>
                    <a:pt x="526" y="183"/>
                    <a:pt x="708" y="115"/>
                    <a:pt x="914" y="115"/>
                  </a:cubicBezTo>
                  <a:close/>
                  <a:moveTo>
                    <a:pt x="914" y="1"/>
                  </a:moveTo>
                  <a:cubicBezTo>
                    <a:pt x="685" y="1"/>
                    <a:pt x="480" y="92"/>
                    <a:pt x="320" y="229"/>
                  </a:cubicBezTo>
                  <a:cubicBezTo>
                    <a:pt x="138" y="366"/>
                    <a:pt x="46" y="548"/>
                    <a:pt x="46" y="754"/>
                  </a:cubicBezTo>
                  <a:lnTo>
                    <a:pt x="1" y="5798"/>
                  </a:lnTo>
                  <a:lnTo>
                    <a:pt x="1713" y="5821"/>
                  </a:lnTo>
                  <a:lnTo>
                    <a:pt x="1758" y="754"/>
                  </a:lnTo>
                  <a:cubicBezTo>
                    <a:pt x="1758" y="571"/>
                    <a:pt x="1667" y="366"/>
                    <a:pt x="1507" y="229"/>
                  </a:cubicBezTo>
                  <a:cubicBezTo>
                    <a:pt x="1347" y="92"/>
                    <a:pt x="1142" y="1"/>
                    <a:pt x="9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1"/>
            <p:cNvSpPr/>
            <p:nvPr/>
          </p:nvSpPr>
          <p:spPr>
            <a:xfrm flipH="1">
              <a:off x="6362864" y="2185881"/>
              <a:ext cx="82751" cy="253518"/>
            </a:xfrm>
            <a:custGeom>
              <a:avLst/>
              <a:gdLst/>
              <a:ahLst/>
              <a:cxnLst/>
              <a:rect l="l" t="t" r="r" b="b"/>
              <a:pathLst>
                <a:path w="1006" h="3082" extrusionOk="0">
                  <a:moveTo>
                    <a:pt x="526" y="0"/>
                  </a:moveTo>
                  <a:cubicBezTo>
                    <a:pt x="252" y="0"/>
                    <a:pt x="47" y="183"/>
                    <a:pt x="24" y="388"/>
                  </a:cubicBezTo>
                  <a:lnTo>
                    <a:pt x="1" y="3059"/>
                  </a:lnTo>
                  <a:lnTo>
                    <a:pt x="982" y="3081"/>
                  </a:lnTo>
                  <a:lnTo>
                    <a:pt x="1005" y="388"/>
                  </a:lnTo>
                  <a:cubicBezTo>
                    <a:pt x="1005" y="183"/>
                    <a:pt x="800" y="23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1"/>
            <p:cNvSpPr/>
            <p:nvPr/>
          </p:nvSpPr>
          <p:spPr>
            <a:xfrm flipH="1">
              <a:off x="6359163" y="2182097"/>
              <a:ext cx="90154" cy="261085"/>
            </a:xfrm>
            <a:custGeom>
              <a:avLst/>
              <a:gdLst/>
              <a:ahLst/>
              <a:cxnLst/>
              <a:rect l="l" t="t" r="r" b="b"/>
              <a:pathLst>
                <a:path w="1096" h="3174" extrusionOk="0">
                  <a:moveTo>
                    <a:pt x="571" y="115"/>
                  </a:moveTo>
                  <a:cubicBezTo>
                    <a:pt x="685" y="115"/>
                    <a:pt x="799" y="137"/>
                    <a:pt x="868" y="206"/>
                  </a:cubicBezTo>
                  <a:cubicBezTo>
                    <a:pt x="959" y="274"/>
                    <a:pt x="1005" y="343"/>
                    <a:pt x="1005" y="434"/>
                  </a:cubicBezTo>
                  <a:lnTo>
                    <a:pt x="982" y="3059"/>
                  </a:lnTo>
                  <a:lnTo>
                    <a:pt x="114" y="3059"/>
                  </a:lnTo>
                  <a:lnTo>
                    <a:pt x="137" y="434"/>
                  </a:lnTo>
                  <a:cubicBezTo>
                    <a:pt x="137" y="343"/>
                    <a:pt x="183" y="274"/>
                    <a:pt x="251" y="206"/>
                  </a:cubicBezTo>
                  <a:cubicBezTo>
                    <a:pt x="343" y="137"/>
                    <a:pt x="457" y="115"/>
                    <a:pt x="571" y="115"/>
                  </a:cubicBezTo>
                  <a:close/>
                  <a:moveTo>
                    <a:pt x="571" y="0"/>
                  </a:moveTo>
                  <a:cubicBezTo>
                    <a:pt x="434" y="0"/>
                    <a:pt x="297" y="46"/>
                    <a:pt x="183" y="115"/>
                  </a:cubicBezTo>
                  <a:cubicBezTo>
                    <a:pt x="92" y="206"/>
                    <a:pt x="23" y="297"/>
                    <a:pt x="23" y="434"/>
                  </a:cubicBezTo>
                  <a:lnTo>
                    <a:pt x="0" y="3150"/>
                  </a:lnTo>
                  <a:lnTo>
                    <a:pt x="1073" y="3173"/>
                  </a:lnTo>
                  <a:lnTo>
                    <a:pt x="1096" y="434"/>
                  </a:lnTo>
                  <a:cubicBezTo>
                    <a:pt x="1096" y="320"/>
                    <a:pt x="1050" y="206"/>
                    <a:pt x="936" y="137"/>
                  </a:cubicBezTo>
                  <a:cubicBezTo>
                    <a:pt x="845" y="46"/>
                    <a:pt x="708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1"/>
            <p:cNvSpPr/>
            <p:nvPr/>
          </p:nvSpPr>
          <p:spPr>
            <a:xfrm flipH="1">
              <a:off x="6252143" y="2388639"/>
              <a:ext cx="306080" cy="73291"/>
            </a:xfrm>
            <a:custGeom>
              <a:avLst/>
              <a:gdLst/>
              <a:ahLst/>
              <a:cxnLst/>
              <a:rect l="l" t="t" r="r" b="b"/>
              <a:pathLst>
                <a:path w="3721" h="891" extrusionOk="0">
                  <a:moveTo>
                    <a:pt x="320" y="0"/>
                  </a:moveTo>
                  <a:cubicBezTo>
                    <a:pt x="160" y="0"/>
                    <a:pt x="0" y="137"/>
                    <a:pt x="0" y="320"/>
                  </a:cubicBezTo>
                  <a:lnTo>
                    <a:pt x="0" y="525"/>
                  </a:lnTo>
                  <a:cubicBezTo>
                    <a:pt x="0" y="708"/>
                    <a:pt x="137" y="845"/>
                    <a:pt x="320" y="845"/>
                  </a:cubicBezTo>
                  <a:lnTo>
                    <a:pt x="3401" y="890"/>
                  </a:lnTo>
                  <a:cubicBezTo>
                    <a:pt x="3584" y="890"/>
                    <a:pt x="3721" y="731"/>
                    <a:pt x="3721" y="548"/>
                  </a:cubicBezTo>
                  <a:lnTo>
                    <a:pt x="3721" y="365"/>
                  </a:lnTo>
                  <a:cubicBezTo>
                    <a:pt x="3721" y="183"/>
                    <a:pt x="3584" y="23"/>
                    <a:pt x="3401" y="23"/>
                  </a:cubicBezTo>
                  <a:lnTo>
                    <a:pt x="3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1"/>
            <p:cNvSpPr/>
            <p:nvPr/>
          </p:nvSpPr>
          <p:spPr>
            <a:xfrm flipH="1">
              <a:off x="6246467" y="2384855"/>
              <a:ext cx="315540" cy="80859"/>
            </a:xfrm>
            <a:custGeom>
              <a:avLst/>
              <a:gdLst/>
              <a:ahLst/>
              <a:cxnLst/>
              <a:rect l="l" t="t" r="r" b="b"/>
              <a:pathLst>
                <a:path w="3836" h="983" extrusionOk="0">
                  <a:moveTo>
                    <a:pt x="366" y="92"/>
                  </a:moveTo>
                  <a:lnTo>
                    <a:pt x="3447" y="137"/>
                  </a:lnTo>
                  <a:cubicBezTo>
                    <a:pt x="3607" y="137"/>
                    <a:pt x="3721" y="252"/>
                    <a:pt x="3721" y="411"/>
                  </a:cubicBezTo>
                  <a:lnTo>
                    <a:pt x="3721" y="594"/>
                  </a:lnTo>
                  <a:cubicBezTo>
                    <a:pt x="3721" y="754"/>
                    <a:pt x="3584" y="868"/>
                    <a:pt x="3447" y="868"/>
                  </a:cubicBezTo>
                  <a:lnTo>
                    <a:pt x="366" y="845"/>
                  </a:lnTo>
                  <a:cubicBezTo>
                    <a:pt x="297" y="845"/>
                    <a:pt x="229" y="822"/>
                    <a:pt x="183" y="754"/>
                  </a:cubicBezTo>
                  <a:cubicBezTo>
                    <a:pt x="138" y="708"/>
                    <a:pt x="92" y="640"/>
                    <a:pt x="92" y="571"/>
                  </a:cubicBezTo>
                  <a:lnTo>
                    <a:pt x="92" y="366"/>
                  </a:lnTo>
                  <a:cubicBezTo>
                    <a:pt x="92" y="297"/>
                    <a:pt x="138" y="229"/>
                    <a:pt x="183" y="183"/>
                  </a:cubicBezTo>
                  <a:cubicBezTo>
                    <a:pt x="229" y="115"/>
                    <a:pt x="297" y="92"/>
                    <a:pt x="366" y="92"/>
                  </a:cubicBezTo>
                  <a:close/>
                  <a:moveTo>
                    <a:pt x="366" y="1"/>
                  </a:moveTo>
                  <a:cubicBezTo>
                    <a:pt x="275" y="1"/>
                    <a:pt x="183" y="23"/>
                    <a:pt x="115" y="92"/>
                  </a:cubicBezTo>
                  <a:cubicBezTo>
                    <a:pt x="46" y="160"/>
                    <a:pt x="1" y="274"/>
                    <a:pt x="1" y="366"/>
                  </a:cubicBezTo>
                  <a:lnTo>
                    <a:pt x="1" y="571"/>
                  </a:lnTo>
                  <a:cubicBezTo>
                    <a:pt x="1" y="662"/>
                    <a:pt x="24" y="754"/>
                    <a:pt x="92" y="845"/>
                  </a:cubicBezTo>
                  <a:cubicBezTo>
                    <a:pt x="183" y="914"/>
                    <a:pt x="275" y="959"/>
                    <a:pt x="366" y="959"/>
                  </a:cubicBezTo>
                  <a:lnTo>
                    <a:pt x="3447" y="982"/>
                  </a:lnTo>
                  <a:cubicBezTo>
                    <a:pt x="3653" y="982"/>
                    <a:pt x="3813" y="822"/>
                    <a:pt x="3813" y="594"/>
                  </a:cubicBezTo>
                  <a:lnTo>
                    <a:pt x="3835" y="411"/>
                  </a:lnTo>
                  <a:cubicBezTo>
                    <a:pt x="3835" y="183"/>
                    <a:pt x="3653" y="23"/>
                    <a:pt x="3447" y="23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1"/>
            <p:cNvSpPr/>
            <p:nvPr/>
          </p:nvSpPr>
          <p:spPr>
            <a:xfrm flipH="1">
              <a:off x="6274682" y="2458062"/>
              <a:ext cx="262895" cy="60212"/>
            </a:xfrm>
            <a:custGeom>
              <a:avLst/>
              <a:gdLst/>
              <a:ahLst/>
              <a:cxnLst/>
              <a:rect l="l" t="t" r="r" b="b"/>
              <a:pathLst>
                <a:path w="3196" h="732" extrusionOk="0">
                  <a:moveTo>
                    <a:pt x="183" y="1"/>
                  </a:moveTo>
                  <a:cubicBezTo>
                    <a:pt x="92" y="1"/>
                    <a:pt x="23" y="69"/>
                    <a:pt x="0" y="160"/>
                  </a:cubicBezTo>
                  <a:lnTo>
                    <a:pt x="0" y="526"/>
                  </a:lnTo>
                  <a:cubicBezTo>
                    <a:pt x="0" y="617"/>
                    <a:pt x="69" y="708"/>
                    <a:pt x="160" y="708"/>
                  </a:cubicBezTo>
                  <a:lnTo>
                    <a:pt x="3036" y="731"/>
                  </a:lnTo>
                  <a:cubicBezTo>
                    <a:pt x="3128" y="731"/>
                    <a:pt x="3196" y="663"/>
                    <a:pt x="3196" y="571"/>
                  </a:cubicBezTo>
                  <a:lnTo>
                    <a:pt x="3196" y="206"/>
                  </a:lnTo>
                  <a:cubicBezTo>
                    <a:pt x="3196" y="115"/>
                    <a:pt x="3128" y="46"/>
                    <a:pt x="3036" y="24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1"/>
            <p:cNvSpPr/>
            <p:nvPr/>
          </p:nvSpPr>
          <p:spPr>
            <a:xfrm flipH="1">
              <a:off x="6269006" y="2454361"/>
              <a:ext cx="272355" cy="67616"/>
            </a:xfrm>
            <a:custGeom>
              <a:avLst/>
              <a:gdLst/>
              <a:ahLst/>
              <a:cxnLst/>
              <a:rect l="l" t="t" r="r" b="b"/>
              <a:pathLst>
                <a:path w="3311" h="822" extrusionOk="0">
                  <a:moveTo>
                    <a:pt x="229" y="114"/>
                  </a:moveTo>
                  <a:lnTo>
                    <a:pt x="3082" y="137"/>
                  </a:lnTo>
                  <a:cubicBezTo>
                    <a:pt x="3151" y="137"/>
                    <a:pt x="3196" y="183"/>
                    <a:pt x="3196" y="251"/>
                  </a:cubicBezTo>
                  <a:lnTo>
                    <a:pt x="3196" y="616"/>
                  </a:lnTo>
                  <a:cubicBezTo>
                    <a:pt x="3196" y="639"/>
                    <a:pt x="3174" y="662"/>
                    <a:pt x="3151" y="685"/>
                  </a:cubicBezTo>
                  <a:cubicBezTo>
                    <a:pt x="3151" y="708"/>
                    <a:pt x="3105" y="708"/>
                    <a:pt x="3082" y="708"/>
                  </a:cubicBezTo>
                  <a:lnTo>
                    <a:pt x="206" y="685"/>
                  </a:lnTo>
                  <a:cubicBezTo>
                    <a:pt x="161" y="685"/>
                    <a:pt x="115" y="639"/>
                    <a:pt x="115" y="571"/>
                  </a:cubicBezTo>
                  <a:lnTo>
                    <a:pt x="115" y="205"/>
                  </a:lnTo>
                  <a:cubicBezTo>
                    <a:pt x="115" y="183"/>
                    <a:pt x="115" y="160"/>
                    <a:pt x="138" y="137"/>
                  </a:cubicBezTo>
                  <a:cubicBezTo>
                    <a:pt x="161" y="114"/>
                    <a:pt x="183" y="114"/>
                    <a:pt x="229" y="114"/>
                  </a:cubicBezTo>
                  <a:close/>
                  <a:moveTo>
                    <a:pt x="229" y="0"/>
                  </a:moveTo>
                  <a:cubicBezTo>
                    <a:pt x="92" y="0"/>
                    <a:pt x="1" y="91"/>
                    <a:pt x="1" y="205"/>
                  </a:cubicBezTo>
                  <a:lnTo>
                    <a:pt x="1" y="571"/>
                  </a:lnTo>
                  <a:cubicBezTo>
                    <a:pt x="1" y="708"/>
                    <a:pt x="92" y="799"/>
                    <a:pt x="206" y="799"/>
                  </a:cubicBezTo>
                  <a:lnTo>
                    <a:pt x="3082" y="822"/>
                  </a:lnTo>
                  <a:cubicBezTo>
                    <a:pt x="3151" y="822"/>
                    <a:pt x="3196" y="799"/>
                    <a:pt x="3242" y="753"/>
                  </a:cubicBezTo>
                  <a:cubicBezTo>
                    <a:pt x="3265" y="730"/>
                    <a:pt x="3288" y="662"/>
                    <a:pt x="3288" y="616"/>
                  </a:cubicBezTo>
                  <a:lnTo>
                    <a:pt x="3310" y="251"/>
                  </a:lnTo>
                  <a:cubicBezTo>
                    <a:pt x="3310" y="114"/>
                    <a:pt x="3219" y="23"/>
                    <a:pt x="3082" y="23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1"/>
            <p:cNvSpPr/>
            <p:nvPr/>
          </p:nvSpPr>
          <p:spPr>
            <a:xfrm flipH="1">
              <a:off x="6469876" y="1614703"/>
              <a:ext cx="189768" cy="183023"/>
            </a:xfrm>
            <a:custGeom>
              <a:avLst/>
              <a:gdLst/>
              <a:ahLst/>
              <a:cxnLst/>
              <a:rect l="l" t="t" r="r" b="b"/>
              <a:pathLst>
                <a:path w="2307" h="2225" extrusionOk="0">
                  <a:moveTo>
                    <a:pt x="1355" y="1"/>
                  </a:moveTo>
                  <a:cubicBezTo>
                    <a:pt x="998" y="1"/>
                    <a:pt x="614" y="204"/>
                    <a:pt x="366" y="576"/>
                  </a:cubicBezTo>
                  <a:cubicBezTo>
                    <a:pt x="1" y="1101"/>
                    <a:pt x="46" y="1786"/>
                    <a:pt x="480" y="2082"/>
                  </a:cubicBezTo>
                  <a:cubicBezTo>
                    <a:pt x="621" y="2179"/>
                    <a:pt x="786" y="2224"/>
                    <a:pt x="957" y="2224"/>
                  </a:cubicBezTo>
                  <a:cubicBezTo>
                    <a:pt x="1312" y="2224"/>
                    <a:pt x="1694" y="2026"/>
                    <a:pt x="1941" y="1671"/>
                  </a:cubicBezTo>
                  <a:cubicBezTo>
                    <a:pt x="2306" y="1124"/>
                    <a:pt x="2261" y="462"/>
                    <a:pt x="1827" y="142"/>
                  </a:cubicBezTo>
                  <a:cubicBezTo>
                    <a:pt x="1687" y="47"/>
                    <a:pt x="1524" y="1"/>
                    <a:pt x="1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51"/>
            <p:cNvSpPr/>
            <p:nvPr/>
          </p:nvSpPr>
          <p:spPr>
            <a:xfrm flipH="1">
              <a:off x="6464282" y="1611002"/>
              <a:ext cx="191578" cy="191907"/>
            </a:xfrm>
            <a:custGeom>
              <a:avLst/>
              <a:gdLst/>
              <a:ahLst/>
              <a:cxnLst/>
              <a:rect l="l" t="t" r="r" b="b"/>
              <a:pathLst>
                <a:path w="2329" h="2333" extrusionOk="0">
                  <a:moveTo>
                    <a:pt x="1301" y="96"/>
                  </a:moveTo>
                  <a:cubicBezTo>
                    <a:pt x="1461" y="96"/>
                    <a:pt x="1621" y="141"/>
                    <a:pt x="1758" y="233"/>
                  </a:cubicBezTo>
                  <a:cubicBezTo>
                    <a:pt x="2146" y="529"/>
                    <a:pt x="2215" y="1169"/>
                    <a:pt x="1849" y="1671"/>
                  </a:cubicBezTo>
                  <a:cubicBezTo>
                    <a:pt x="1618" y="2025"/>
                    <a:pt x="1251" y="2224"/>
                    <a:pt x="911" y="2224"/>
                  </a:cubicBezTo>
                  <a:cubicBezTo>
                    <a:pt x="748" y="2224"/>
                    <a:pt x="590" y="2178"/>
                    <a:pt x="457" y="2082"/>
                  </a:cubicBezTo>
                  <a:cubicBezTo>
                    <a:pt x="274" y="1945"/>
                    <a:pt x="137" y="1739"/>
                    <a:pt x="137" y="1465"/>
                  </a:cubicBezTo>
                  <a:cubicBezTo>
                    <a:pt x="115" y="1191"/>
                    <a:pt x="183" y="895"/>
                    <a:pt x="366" y="644"/>
                  </a:cubicBezTo>
                  <a:cubicBezTo>
                    <a:pt x="594" y="301"/>
                    <a:pt x="959" y="96"/>
                    <a:pt x="1301" y="96"/>
                  </a:cubicBezTo>
                  <a:close/>
                  <a:moveTo>
                    <a:pt x="1314" y="1"/>
                  </a:moveTo>
                  <a:cubicBezTo>
                    <a:pt x="940" y="1"/>
                    <a:pt x="539" y="210"/>
                    <a:pt x="274" y="598"/>
                  </a:cubicBezTo>
                  <a:cubicBezTo>
                    <a:pt x="92" y="849"/>
                    <a:pt x="0" y="1169"/>
                    <a:pt x="23" y="1465"/>
                  </a:cubicBezTo>
                  <a:cubicBezTo>
                    <a:pt x="46" y="1762"/>
                    <a:pt x="183" y="2013"/>
                    <a:pt x="411" y="2173"/>
                  </a:cubicBezTo>
                  <a:cubicBezTo>
                    <a:pt x="548" y="2287"/>
                    <a:pt x="731" y="2333"/>
                    <a:pt x="913" y="2333"/>
                  </a:cubicBezTo>
                  <a:cubicBezTo>
                    <a:pt x="1279" y="2333"/>
                    <a:pt x="1667" y="2127"/>
                    <a:pt x="1941" y="1739"/>
                  </a:cubicBezTo>
                  <a:cubicBezTo>
                    <a:pt x="2329" y="1191"/>
                    <a:pt x="2260" y="461"/>
                    <a:pt x="1804" y="141"/>
                  </a:cubicBezTo>
                  <a:cubicBezTo>
                    <a:pt x="1658" y="47"/>
                    <a:pt x="1489" y="1"/>
                    <a:pt x="13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51"/>
            <p:cNvSpPr/>
            <p:nvPr/>
          </p:nvSpPr>
          <p:spPr>
            <a:xfrm flipH="1">
              <a:off x="6576894" y="1850610"/>
              <a:ext cx="56429" cy="58485"/>
            </a:xfrm>
            <a:custGeom>
              <a:avLst/>
              <a:gdLst/>
              <a:ahLst/>
              <a:cxnLst/>
              <a:rect l="l" t="t" r="r" b="b"/>
              <a:pathLst>
                <a:path w="686" h="711" extrusionOk="0">
                  <a:moveTo>
                    <a:pt x="463" y="0"/>
                  </a:moveTo>
                  <a:cubicBezTo>
                    <a:pt x="353" y="0"/>
                    <a:pt x="221" y="85"/>
                    <a:pt x="137" y="219"/>
                  </a:cubicBezTo>
                  <a:cubicBezTo>
                    <a:pt x="0" y="401"/>
                    <a:pt x="0" y="607"/>
                    <a:pt x="114" y="675"/>
                  </a:cubicBezTo>
                  <a:cubicBezTo>
                    <a:pt x="145" y="700"/>
                    <a:pt x="182" y="711"/>
                    <a:pt x="222" y="711"/>
                  </a:cubicBezTo>
                  <a:cubicBezTo>
                    <a:pt x="332" y="711"/>
                    <a:pt x="465" y="626"/>
                    <a:pt x="548" y="492"/>
                  </a:cubicBezTo>
                  <a:cubicBezTo>
                    <a:pt x="662" y="310"/>
                    <a:pt x="685" y="104"/>
                    <a:pt x="571" y="36"/>
                  </a:cubicBezTo>
                  <a:cubicBezTo>
                    <a:pt x="540" y="12"/>
                    <a:pt x="503" y="0"/>
                    <a:pt x="4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51"/>
            <p:cNvSpPr/>
            <p:nvPr/>
          </p:nvSpPr>
          <p:spPr>
            <a:xfrm flipH="1">
              <a:off x="6575084" y="1845839"/>
              <a:ext cx="60130" cy="67862"/>
            </a:xfrm>
            <a:custGeom>
              <a:avLst/>
              <a:gdLst/>
              <a:ahLst/>
              <a:cxnLst/>
              <a:rect l="l" t="t" r="r" b="b"/>
              <a:pathLst>
                <a:path w="731" h="825" extrusionOk="0">
                  <a:moveTo>
                    <a:pt x="480" y="117"/>
                  </a:moveTo>
                  <a:cubicBezTo>
                    <a:pt x="503" y="117"/>
                    <a:pt x="548" y="117"/>
                    <a:pt x="571" y="140"/>
                  </a:cubicBezTo>
                  <a:cubicBezTo>
                    <a:pt x="617" y="162"/>
                    <a:pt x="617" y="231"/>
                    <a:pt x="617" y="277"/>
                  </a:cubicBezTo>
                  <a:cubicBezTo>
                    <a:pt x="617" y="368"/>
                    <a:pt x="571" y="459"/>
                    <a:pt x="526" y="528"/>
                  </a:cubicBezTo>
                  <a:cubicBezTo>
                    <a:pt x="435" y="655"/>
                    <a:pt x="315" y="724"/>
                    <a:pt x="224" y="724"/>
                  </a:cubicBezTo>
                  <a:cubicBezTo>
                    <a:pt x="200" y="724"/>
                    <a:pt x="179" y="720"/>
                    <a:pt x="160" y="710"/>
                  </a:cubicBezTo>
                  <a:cubicBezTo>
                    <a:pt x="137" y="665"/>
                    <a:pt x="115" y="619"/>
                    <a:pt x="115" y="550"/>
                  </a:cubicBezTo>
                  <a:cubicBezTo>
                    <a:pt x="115" y="459"/>
                    <a:pt x="137" y="391"/>
                    <a:pt x="206" y="299"/>
                  </a:cubicBezTo>
                  <a:cubicBezTo>
                    <a:pt x="252" y="231"/>
                    <a:pt x="320" y="162"/>
                    <a:pt x="389" y="140"/>
                  </a:cubicBezTo>
                  <a:cubicBezTo>
                    <a:pt x="411" y="117"/>
                    <a:pt x="457" y="117"/>
                    <a:pt x="480" y="117"/>
                  </a:cubicBezTo>
                  <a:close/>
                  <a:moveTo>
                    <a:pt x="469" y="1"/>
                  </a:moveTo>
                  <a:cubicBezTo>
                    <a:pt x="435" y="1"/>
                    <a:pt x="401" y="8"/>
                    <a:pt x="366" y="25"/>
                  </a:cubicBezTo>
                  <a:cubicBezTo>
                    <a:pt x="274" y="71"/>
                    <a:pt x="183" y="140"/>
                    <a:pt x="115" y="231"/>
                  </a:cubicBezTo>
                  <a:cubicBezTo>
                    <a:pt x="46" y="345"/>
                    <a:pt x="1" y="436"/>
                    <a:pt x="1" y="550"/>
                  </a:cubicBezTo>
                  <a:cubicBezTo>
                    <a:pt x="1" y="642"/>
                    <a:pt x="46" y="733"/>
                    <a:pt x="115" y="779"/>
                  </a:cubicBezTo>
                  <a:cubicBezTo>
                    <a:pt x="137" y="824"/>
                    <a:pt x="183" y="824"/>
                    <a:pt x="229" y="824"/>
                  </a:cubicBezTo>
                  <a:cubicBezTo>
                    <a:pt x="366" y="824"/>
                    <a:pt x="503" y="733"/>
                    <a:pt x="617" y="596"/>
                  </a:cubicBezTo>
                  <a:cubicBezTo>
                    <a:pt x="685" y="482"/>
                    <a:pt x="731" y="391"/>
                    <a:pt x="731" y="277"/>
                  </a:cubicBezTo>
                  <a:cubicBezTo>
                    <a:pt x="731" y="185"/>
                    <a:pt x="685" y="94"/>
                    <a:pt x="617" y="48"/>
                  </a:cubicBezTo>
                  <a:cubicBezTo>
                    <a:pt x="574" y="20"/>
                    <a:pt x="523" y="1"/>
                    <a:pt x="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51"/>
          <p:cNvGrpSpPr/>
          <p:nvPr/>
        </p:nvGrpSpPr>
        <p:grpSpPr>
          <a:xfrm flipH="1">
            <a:off x="6705697" y="1778390"/>
            <a:ext cx="1499708" cy="2825711"/>
            <a:chOff x="6053075" y="1778390"/>
            <a:chExt cx="1499708" cy="2825711"/>
          </a:xfrm>
        </p:grpSpPr>
        <p:sp>
          <p:nvSpPr>
            <p:cNvPr id="1542" name="Google Shape;1542;p51"/>
            <p:cNvSpPr/>
            <p:nvPr/>
          </p:nvSpPr>
          <p:spPr>
            <a:xfrm>
              <a:off x="6110736" y="2957514"/>
              <a:ext cx="739824" cy="1443866"/>
            </a:xfrm>
            <a:custGeom>
              <a:avLst/>
              <a:gdLst/>
              <a:ahLst/>
              <a:cxnLst/>
              <a:rect l="l" t="t" r="r" b="b"/>
              <a:pathLst>
                <a:path w="8994" h="17553" extrusionOk="0">
                  <a:moveTo>
                    <a:pt x="2123" y="0"/>
                  </a:moveTo>
                  <a:lnTo>
                    <a:pt x="1849" y="959"/>
                  </a:lnTo>
                  <a:cubicBezTo>
                    <a:pt x="1575" y="2009"/>
                    <a:pt x="1461" y="3082"/>
                    <a:pt x="1553" y="4154"/>
                  </a:cubicBezTo>
                  <a:lnTo>
                    <a:pt x="1941" y="8879"/>
                  </a:lnTo>
                  <a:lnTo>
                    <a:pt x="46" y="15864"/>
                  </a:lnTo>
                  <a:cubicBezTo>
                    <a:pt x="0" y="16024"/>
                    <a:pt x="92" y="16161"/>
                    <a:pt x="229" y="16229"/>
                  </a:cubicBezTo>
                  <a:lnTo>
                    <a:pt x="2899" y="17233"/>
                  </a:lnTo>
                  <a:cubicBezTo>
                    <a:pt x="2927" y="17243"/>
                    <a:pt x="2956" y="17247"/>
                    <a:pt x="2985" y="17247"/>
                  </a:cubicBezTo>
                  <a:cubicBezTo>
                    <a:pt x="3097" y="17247"/>
                    <a:pt x="3205" y="17178"/>
                    <a:pt x="3242" y="17051"/>
                  </a:cubicBezTo>
                  <a:lnTo>
                    <a:pt x="4702" y="11938"/>
                  </a:lnTo>
                  <a:lnTo>
                    <a:pt x="5410" y="17553"/>
                  </a:lnTo>
                  <a:lnTo>
                    <a:pt x="8765" y="17553"/>
                  </a:lnTo>
                  <a:lnTo>
                    <a:pt x="8628" y="1552"/>
                  </a:lnTo>
                  <a:lnTo>
                    <a:pt x="8994" y="251"/>
                  </a:lnTo>
                  <a:lnTo>
                    <a:pt x="2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51"/>
            <p:cNvSpPr/>
            <p:nvPr/>
          </p:nvSpPr>
          <p:spPr>
            <a:xfrm>
              <a:off x="6106952" y="2951838"/>
              <a:ext cx="747392" cy="1455217"/>
            </a:xfrm>
            <a:custGeom>
              <a:avLst/>
              <a:gdLst/>
              <a:ahLst/>
              <a:cxnLst/>
              <a:rect l="l" t="t" r="r" b="b"/>
              <a:pathLst>
                <a:path w="9086" h="17691" extrusionOk="0">
                  <a:moveTo>
                    <a:pt x="2215" y="115"/>
                  </a:moveTo>
                  <a:lnTo>
                    <a:pt x="8971" y="366"/>
                  </a:lnTo>
                  <a:lnTo>
                    <a:pt x="8629" y="1621"/>
                  </a:lnTo>
                  <a:lnTo>
                    <a:pt x="8766" y="17553"/>
                  </a:lnTo>
                  <a:lnTo>
                    <a:pt x="5502" y="17576"/>
                  </a:lnTo>
                  <a:lnTo>
                    <a:pt x="4794" y="11984"/>
                  </a:lnTo>
                  <a:cubicBezTo>
                    <a:pt x="4794" y="11961"/>
                    <a:pt x="4771" y="11938"/>
                    <a:pt x="4748" y="11938"/>
                  </a:cubicBezTo>
                  <a:cubicBezTo>
                    <a:pt x="4726" y="11938"/>
                    <a:pt x="4703" y="11961"/>
                    <a:pt x="4703" y="11984"/>
                  </a:cubicBezTo>
                  <a:lnTo>
                    <a:pt x="3242" y="17120"/>
                  </a:lnTo>
                  <a:cubicBezTo>
                    <a:pt x="3219" y="17165"/>
                    <a:pt x="3173" y="17211"/>
                    <a:pt x="3128" y="17234"/>
                  </a:cubicBezTo>
                  <a:cubicBezTo>
                    <a:pt x="3105" y="17245"/>
                    <a:pt x="3076" y="17251"/>
                    <a:pt x="3048" y="17251"/>
                  </a:cubicBezTo>
                  <a:cubicBezTo>
                    <a:pt x="3019" y="17251"/>
                    <a:pt x="2991" y="17245"/>
                    <a:pt x="2968" y="17234"/>
                  </a:cubicBezTo>
                  <a:lnTo>
                    <a:pt x="297" y="16230"/>
                  </a:lnTo>
                  <a:cubicBezTo>
                    <a:pt x="183" y="16184"/>
                    <a:pt x="115" y="16070"/>
                    <a:pt x="138" y="15956"/>
                  </a:cubicBezTo>
                  <a:lnTo>
                    <a:pt x="2032" y="8948"/>
                  </a:lnTo>
                  <a:cubicBezTo>
                    <a:pt x="2032" y="8948"/>
                    <a:pt x="2032" y="8948"/>
                    <a:pt x="2032" y="8925"/>
                  </a:cubicBezTo>
                  <a:lnTo>
                    <a:pt x="1644" y="4201"/>
                  </a:lnTo>
                  <a:cubicBezTo>
                    <a:pt x="1576" y="3151"/>
                    <a:pt x="1667" y="2078"/>
                    <a:pt x="1941" y="1051"/>
                  </a:cubicBezTo>
                  <a:lnTo>
                    <a:pt x="2215" y="115"/>
                  </a:lnTo>
                  <a:close/>
                  <a:moveTo>
                    <a:pt x="2169" y="1"/>
                  </a:moveTo>
                  <a:cubicBezTo>
                    <a:pt x="2146" y="1"/>
                    <a:pt x="2123" y="24"/>
                    <a:pt x="2123" y="46"/>
                  </a:cubicBezTo>
                  <a:lnTo>
                    <a:pt x="1850" y="1028"/>
                  </a:lnTo>
                  <a:cubicBezTo>
                    <a:pt x="1553" y="2055"/>
                    <a:pt x="1462" y="3151"/>
                    <a:pt x="1553" y="4223"/>
                  </a:cubicBezTo>
                  <a:lnTo>
                    <a:pt x="1918" y="8925"/>
                  </a:lnTo>
                  <a:lnTo>
                    <a:pt x="24" y="15910"/>
                  </a:lnTo>
                  <a:cubicBezTo>
                    <a:pt x="1" y="16093"/>
                    <a:pt x="92" y="16275"/>
                    <a:pt x="252" y="16344"/>
                  </a:cubicBezTo>
                  <a:lnTo>
                    <a:pt x="2922" y="17348"/>
                  </a:lnTo>
                  <a:cubicBezTo>
                    <a:pt x="2960" y="17357"/>
                    <a:pt x="2998" y="17363"/>
                    <a:pt x="3034" y="17363"/>
                  </a:cubicBezTo>
                  <a:cubicBezTo>
                    <a:pt x="3085" y="17363"/>
                    <a:pt x="3133" y="17352"/>
                    <a:pt x="3173" y="17325"/>
                  </a:cubicBezTo>
                  <a:cubicBezTo>
                    <a:pt x="3265" y="17302"/>
                    <a:pt x="3310" y="17234"/>
                    <a:pt x="3333" y="17143"/>
                  </a:cubicBezTo>
                  <a:lnTo>
                    <a:pt x="4726" y="12258"/>
                  </a:lnTo>
                  <a:lnTo>
                    <a:pt x="5388" y="17622"/>
                  </a:lnTo>
                  <a:cubicBezTo>
                    <a:pt x="5410" y="17668"/>
                    <a:pt x="5433" y="17690"/>
                    <a:pt x="5456" y="17690"/>
                  </a:cubicBezTo>
                  <a:lnTo>
                    <a:pt x="8811" y="17668"/>
                  </a:lnTo>
                  <a:cubicBezTo>
                    <a:pt x="8834" y="17668"/>
                    <a:pt x="8834" y="17668"/>
                    <a:pt x="8857" y="17645"/>
                  </a:cubicBezTo>
                  <a:cubicBezTo>
                    <a:pt x="8857" y="17645"/>
                    <a:pt x="8880" y="17622"/>
                    <a:pt x="8880" y="17622"/>
                  </a:cubicBezTo>
                  <a:lnTo>
                    <a:pt x="8743" y="1621"/>
                  </a:lnTo>
                  <a:lnTo>
                    <a:pt x="9085" y="320"/>
                  </a:lnTo>
                  <a:cubicBezTo>
                    <a:pt x="9085" y="297"/>
                    <a:pt x="9085" y="297"/>
                    <a:pt x="9062" y="275"/>
                  </a:cubicBezTo>
                  <a:cubicBezTo>
                    <a:pt x="9062" y="275"/>
                    <a:pt x="9040" y="252"/>
                    <a:pt x="9040" y="252"/>
                  </a:cubicBezTo>
                  <a:lnTo>
                    <a:pt x="21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51"/>
            <p:cNvSpPr/>
            <p:nvPr/>
          </p:nvSpPr>
          <p:spPr>
            <a:xfrm>
              <a:off x="6080713" y="4296130"/>
              <a:ext cx="378467" cy="303612"/>
            </a:xfrm>
            <a:custGeom>
              <a:avLst/>
              <a:gdLst/>
              <a:ahLst/>
              <a:cxnLst/>
              <a:rect l="l" t="t" r="r" b="b"/>
              <a:pathLst>
                <a:path w="4601" h="3691" extrusionOk="0">
                  <a:moveTo>
                    <a:pt x="731" y="1"/>
                  </a:moveTo>
                  <a:lnTo>
                    <a:pt x="46" y="1849"/>
                  </a:lnTo>
                  <a:cubicBezTo>
                    <a:pt x="0" y="1964"/>
                    <a:pt x="69" y="2078"/>
                    <a:pt x="183" y="2123"/>
                  </a:cubicBezTo>
                  <a:lnTo>
                    <a:pt x="4291" y="3676"/>
                  </a:lnTo>
                  <a:cubicBezTo>
                    <a:pt x="4315" y="3686"/>
                    <a:pt x="4339" y="3690"/>
                    <a:pt x="4362" y="3690"/>
                  </a:cubicBezTo>
                  <a:cubicBezTo>
                    <a:pt x="4493" y="3690"/>
                    <a:pt x="4601" y="3538"/>
                    <a:pt x="4542" y="3402"/>
                  </a:cubicBezTo>
                  <a:lnTo>
                    <a:pt x="3287" y="1073"/>
                  </a:lnTo>
                  <a:lnTo>
                    <a:pt x="3196" y="914"/>
                  </a:lnTo>
                  <a:lnTo>
                    <a:pt x="7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51"/>
            <p:cNvSpPr/>
            <p:nvPr/>
          </p:nvSpPr>
          <p:spPr>
            <a:xfrm>
              <a:off x="6078821" y="4292346"/>
              <a:ext cx="383073" cy="311756"/>
            </a:xfrm>
            <a:custGeom>
              <a:avLst/>
              <a:gdLst/>
              <a:ahLst/>
              <a:cxnLst/>
              <a:rect l="l" t="t" r="r" b="b"/>
              <a:pathLst>
                <a:path w="4657" h="3790" extrusionOk="0">
                  <a:moveTo>
                    <a:pt x="776" y="115"/>
                  </a:moveTo>
                  <a:lnTo>
                    <a:pt x="3173" y="1005"/>
                  </a:lnTo>
                  <a:lnTo>
                    <a:pt x="4520" y="3470"/>
                  </a:lnTo>
                  <a:cubicBezTo>
                    <a:pt x="4543" y="3539"/>
                    <a:pt x="4520" y="3607"/>
                    <a:pt x="4497" y="3630"/>
                  </a:cubicBezTo>
                  <a:cubicBezTo>
                    <a:pt x="4464" y="3664"/>
                    <a:pt x="4430" y="3685"/>
                    <a:pt x="4388" y="3685"/>
                  </a:cubicBezTo>
                  <a:cubicBezTo>
                    <a:pt x="4372" y="3685"/>
                    <a:pt x="4356" y="3682"/>
                    <a:pt x="4337" y="3676"/>
                  </a:cubicBezTo>
                  <a:lnTo>
                    <a:pt x="206" y="2124"/>
                  </a:lnTo>
                  <a:cubicBezTo>
                    <a:pt x="183" y="2101"/>
                    <a:pt x="137" y="2078"/>
                    <a:pt x="137" y="2032"/>
                  </a:cubicBezTo>
                  <a:cubicBezTo>
                    <a:pt x="114" y="1987"/>
                    <a:pt x="114" y="1941"/>
                    <a:pt x="137" y="1918"/>
                  </a:cubicBezTo>
                  <a:lnTo>
                    <a:pt x="776" y="115"/>
                  </a:lnTo>
                  <a:close/>
                  <a:moveTo>
                    <a:pt x="776" y="1"/>
                  </a:moveTo>
                  <a:cubicBezTo>
                    <a:pt x="731" y="1"/>
                    <a:pt x="708" y="24"/>
                    <a:pt x="708" y="47"/>
                  </a:cubicBezTo>
                  <a:lnTo>
                    <a:pt x="23" y="1873"/>
                  </a:lnTo>
                  <a:cubicBezTo>
                    <a:pt x="0" y="1941"/>
                    <a:pt x="0" y="2010"/>
                    <a:pt x="23" y="2078"/>
                  </a:cubicBezTo>
                  <a:cubicBezTo>
                    <a:pt x="69" y="2147"/>
                    <a:pt x="114" y="2192"/>
                    <a:pt x="183" y="2215"/>
                  </a:cubicBezTo>
                  <a:lnTo>
                    <a:pt x="4292" y="3767"/>
                  </a:lnTo>
                  <a:cubicBezTo>
                    <a:pt x="4337" y="3790"/>
                    <a:pt x="4360" y="3790"/>
                    <a:pt x="4383" y="3790"/>
                  </a:cubicBezTo>
                  <a:cubicBezTo>
                    <a:pt x="4451" y="3790"/>
                    <a:pt x="4520" y="3767"/>
                    <a:pt x="4565" y="3699"/>
                  </a:cubicBezTo>
                  <a:cubicBezTo>
                    <a:pt x="4634" y="3630"/>
                    <a:pt x="4657" y="3516"/>
                    <a:pt x="4611" y="3425"/>
                  </a:cubicBezTo>
                  <a:lnTo>
                    <a:pt x="3356" y="1097"/>
                  </a:lnTo>
                  <a:lnTo>
                    <a:pt x="3264" y="937"/>
                  </a:lnTo>
                  <a:cubicBezTo>
                    <a:pt x="3264" y="914"/>
                    <a:pt x="3242" y="914"/>
                    <a:pt x="3242" y="914"/>
                  </a:cubicBezTo>
                  <a:lnTo>
                    <a:pt x="7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51"/>
            <p:cNvSpPr/>
            <p:nvPr/>
          </p:nvSpPr>
          <p:spPr>
            <a:xfrm>
              <a:off x="6080713" y="4433166"/>
              <a:ext cx="378467" cy="166571"/>
            </a:xfrm>
            <a:custGeom>
              <a:avLst/>
              <a:gdLst/>
              <a:ahLst/>
              <a:cxnLst/>
              <a:rect l="l" t="t" r="r" b="b"/>
              <a:pathLst>
                <a:path w="4601" h="2025" extrusionOk="0">
                  <a:moveTo>
                    <a:pt x="114" y="1"/>
                  </a:moveTo>
                  <a:lnTo>
                    <a:pt x="46" y="183"/>
                  </a:lnTo>
                  <a:cubicBezTo>
                    <a:pt x="0" y="298"/>
                    <a:pt x="69" y="412"/>
                    <a:pt x="183" y="457"/>
                  </a:cubicBezTo>
                  <a:lnTo>
                    <a:pt x="4291" y="2010"/>
                  </a:lnTo>
                  <a:cubicBezTo>
                    <a:pt x="4315" y="2020"/>
                    <a:pt x="4339" y="2024"/>
                    <a:pt x="4362" y="2024"/>
                  </a:cubicBezTo>
                  <a:cubicBezTo>
                    <a:pt x="4493" y="2024"/>
                    <a:pt x="4601" y="1872"/>
                    <a:pt x="4542" y="1736"/>
                  </a:cubicBezTo>
                  <a:lnTo>
                    <a:pt x="4497" y="1667"/>
                  </a:lnTo>
                  <a:cubicBezTo>
                    <a:pt x="4466" y="1667"/>
                    <a:pt x="4436" y="1677"/>
                    <a:pt x="4405" y="1677"/>
                  </a:cubicBezTo>
                  <a:cubicBezTo>
                    <a:pt x="4390" y="1677"/>
                    <a:pt x="4375" y="1675"/>
                    <a:pt x="4360" y="1667"/>
                  </a:cubicBezTo>
                  <a:lnTo>
                    <a:pt x="228" y="115"/>
                  </a:lnTo>
                  <a:cubicBezTo>
                    <a:pt x="183" y="92"/>
                    <a:pt x="137" y="47"/>
                    <a:pt x="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51"/>
            <p:cNvSpPr/>
            <p:nvPr/>
          </p:nvSpPr>
          <p:spPr>
            <a:xfrm>
              <a:off x="6078821" y="4429465"/>
              <a:ext cx="383073" cy="174633"/>
            </a:xfrm>
            <a:custGeom>
              <a:avLst/>
              <a:gdLst/>
              <a:ahLst/>
              <a:cxnLst/>
              <a:rect l="l" t="t" r="r" b="b"/>
              <a:pathLst>
                <a:path w="4657" h="2123" extrusionOk="0">
                  <a:moveTo>
                    <a:pt x="160" y="160"/>
                  </a:moveTo>
                  <a:cubicBezTo>
                    <a:pt x="183" y="183"/>
                    <a:pt x="206" y="183"/>
                    <a:pt x="229" y="206"/>
                  </a:cubicBezTo>
                  <a:lnTo>
                    <a:pt x="4360" y="1758"/>
                  </a:lnTo>
                  <a:cubicBezTo>
                    <a:pt x="4406" y="1781"/>
                    <a:pt x="4451" y="1781"/>
                    <a:pt x="4474" y="1781"/>
                  </a:cubicBezTo>
                  <a:lnTo>
                    <a:pt x="4520" y="1803"/>
                  </a:lnTo>
                  <a:cubicBezTo>
                    <a:pt x="4543" y="1872"/>
                    <a:pt x="4520" y="1940"/>
                    <a:pt x="4497" y="1963"/>
                  </a:cubicBezTo>
                  <a:cubicBezTo>
                    <a:pt x="4464" y="1997"/>
                    <a:pt x="4430" y="2018"/>
                    <a:pt x="4388" y="2018"/>
                  </a:cubicBezTo>
                  <a:cubicBezTo>
                    <a:pt x="4372" y="2018"/>
                    <a:pt x="4356" y="2015"/>
                    <a:pt x="4337" y="2009"/>
                  </a:cubicBezTo>
                  <a:lnTo>
                    <a:pt x="206" y="457"/>
                  </a:lnTo>
                  <a:cubicBezTo>
                    <a:pt x="183" y="434"/>
                    <a:pt x="137" y="411"/>
                    <a:pt x="137" y="365"/>
                  </a:cubicBezTo>
                  <a:cubicBezTo>
                    <a:pt x="114" y="320"/>
                    <a:pt x="114" y="274"/>
                    <a:pt x="137" y="251"/>
                  </a:cubicBezTo>
                  <a:lnTo>
                    <a:pt x="160" y="160"/>
                  </a:lnTo>
                  <a:close/>
                  <a:moveTo>
                    <a:pt x="137" y="0"/>
                  </a:moveTo>
                  <a:cubicBezTo>
                    <a:pt x="114" y="0"/>
                    <a:pt x="92" y="23"/>
                    <a:pt x="92" y="23"/>
                  </a:cubicBezTo>
                  <a:lnTo>
                    <a:pt x="23" y="206"/>
                  </a:lnTo>
                  <a:cubicBezTo>
                    <a:pt x="0" y="274"/>
                    <a:pt x="0" y="343"/>
                    <a:pt x="23" y="411"/>
                  </a:cubicBezTo>
                  <a:cubicBezTo>
                    <a:pt x="69" y="480"/>
                    <a:pt x="114" y="525"/>
                    <a:pt x="183" y="548"/>
                  </a:cubicBezTo>
                  <a:lnTo>
                    <a:pt x="4292" y="2100"/>
                  </a:lnTo>
                  <a:cubicBezTo>
                    <a:pt x="4337" y="2123"/>
                    <a:pt x="4360" y="2123"/>
                    <a:pt x="4383" y="2123"/>
                  </a:cubicBezTo>
                  <a:cubicBezTo>
                    <a:pt x="4451" y="2123"/>
                    <a:pt x="4520" y="2100"/>
                    <a:pt x="4565" y="2032"/>
                  </a:cubicBezTo>
                  <a:cubicBezTo>
                    <a:pt x="4634" y="1963"/>
                    <a:pt x="4657" y="1849"/>
                    <a:pt x="4611" y="1758"/>
                  </a:cubicBezTo>
                  <a:lnTo>
                    <a:pt x="4565" y="1689"/>
                  </a:lnTo>
                  <a:cubicBezTo>
                    <a:pt x="4549" y="1673"/>
                    <a:pt x="4533" y="1657"/>
                    <a:pt x="4517" y="1657"/>
                  </a:cubicBezTo>
                  <a:cubicBezTo>
                    <a:pt x="4510" y="1657"/>
                    <a:pt x="4504" y="1660"/>
                    <a:pt x="4497" y="1666"/>
                  </a:cubicBezTo>
                  <a:lnTo>
                    <a:pt x="4383" y="1666"/>
                  </a:lnTo>
                  <a:lnTo>
                    <a:pt x="274" y="92"/>
                  </a:lnTo>
                  <a:cubicBezTo>
                    <a:pt x="229" y="92"/>
                    <a:pt x="206" y="69"/>
                    <a:pt x="183" y="23"/>
                  </a:cubicBezTo>
                  <a:cubicBezTo>
                    <a:pt x="183" y="0"/>
                    <a:pt x="160" y="0"/>
                    <a:pt x="137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51"/>
            <p:cNvSpPr/>
            <p:nvPr/>
          </p:nvSpPr>
          <p:spPr>
            <a:xfrm>
              <a:off x="6088198" y="4438842"/>
              <a:ext cx="317349" cy="116477"/>
            </a:xfrm>
            <a:custGeom>
              <a:avLst/>
              <a:gdLst/>
              <a:ahLst/>
              <a:cxnLst/>
              <a:rect l="l" t="t" r="r" b="b"/>
              <a:pathLst>
                <a:path w="3858" h="1416" extrusionOk="0">
                  <a:moveTo>
                    <a:pt x="3858" y="1416"/>
                  </a:moveTo>
                  <a:lnTo>
                    <a:pt x="0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51"/>
            <p:cNvSpPr/>
            <p:nvPr/>
          </p:nvSpPr>
          <p:spPr>
            <a:xfrm>
              <a:off x="6084414" y="4434318"/>
              <a:ext cx="324917" cy="126594"/>
            </a:xfrm>
            <a:custGeom>
              <a:avLst/>
              <a:gdLst/>
              <a:ahLst/>
              <a:cxnLst/>
              <a:rect l="l" t="t" r="r" b="b"/>
              <a:pathLst>
                <a:path w="3950" h="1539" extrusionOk="0">
                  <a:moveTo>
                    <a:pt x="49" y="0"/>
                  </a:moveTo>
                  <a:cubicBezTo>
                    <a:pt x="33" y="0"/>
                    <a:pt x="17" y="16"/>
                    <a:pt x="1" y="33"/>
                  </a:cubicBezTo>
                  <a:cubicBezTo>
                    <a:pt x="1" y="55"/>
                    <a:pt x="1" y="101"/>
                    <a:pt x="46" y="101"/>
                  </a:cubicBezTo>
                  <a:lnTo>
                    <a:pt x="3881" y="1539"/>
                  </a:lnTo>
                  <a:lnTo>
                    <a:pt x="3904" y="1539"/>
                  </a:lnTo>
                  <a:cubicBezTo>
                    <a:pt x="3927" y="1539"/>
                    <a:pt x="3950" y="1516"/>
                    <a:pt x="3950" y="1493"/>
                  </a:cubicBezTo>
                  <a:cubicBezTo>
                    <a:pt x="3950" y="1471"/>
                    <a:pt x="3950" y="1448"/>
                    <a:pt x="3927" y="1425"/>
                  </a:cubicBezTo>
                  <a:lnTo>
                    <a:pt x="69" y="10"/>
                  </a:lnTo>
                  <a:cubicBezTo>
                    <a:pt x="63" y="3"/>
                    <a:pt x="56" y="0"/>
                    <a:pt x="49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51"/>
            <p:cNvSpPr/>
            <p:nvPr/>
          </p:nvSpPr>
          <p:spPr>
            <a:xfrm>
              <a:off x="6153920" y="4357163"/>
              <a:ext cx="69508" cy="60130"/>
            </a:xfrm>
            <a:custGeom>
              <a:avLst/>
              <a:gdLst/>
              <a:ahLst/>
              <a:cxnLst/>
              <a:rect l="l" t="t" r="r" b="b"/>
              <a:pathLst>
                <a:path w="845" h="731" extrusionOk="0">
                  <a:moveTo>
                    <a:pt x="421" y="1"/>
                  </a:moveTo>
                  <a:cubicBezTo>
                    <a:pt x="294" y="1"/>
                    <a:pt x="175" y="66"/>
                    <a:pt x="114" y="172"/>
                  </a:cubicBezTo>
                  <a:cubicBezTo>
                    <a:pt x="0" y="354"/>
                    <a:pt x="69" y="583"/>
                    <a:pt x="229" y="674"/>
                  </a:cubicBezTo>
                  <a:cubicBezTo>
                    <a:pt x="291" y="713"/>
                    <a:pt x="359" y="730"/>
                    <a:pt x="424" y="730"/>
                  </a:cubicBezTo>
                  <a:cubicBezTo>
                    <a:pt x="551" y="730"/>
                    <a:pt x="671" y="665"/>
                    <a:pt x="731" y="560"/>
                  </a:cubicBezTo>
                  <a:cubicBezTo>
                    <a:pt x="845" y="377"/>
                    <a:pt x="776" y="149"/>
                    <a:pt x="617" y="58"/>
                  </a:cubicBezTo>
                  <a:cubicBezTo>
                    <a:pt x="554" y="19"/>
                    <a:pt x="487" y="1"/>
                    <a:pt x="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51"/>
            <p:cNvSpPr/>
            <p:nvPr/>
          </p:nvSpPr>
          <p:spPr>
            <a:xfrm>
              <a:off x="6150136" y="4353214"/>
              <a:ext cx="77075" cy="68767"/>
            </a:xfrm>
            <a:custGeom>
              <a:avLst/>
              <a:gdLst/>
              <a:ahLst/>
              <a:cxnLst/>
              <a:rect l="l" t="t" r="r" b="b"/>
              <a:pathLst>
                <a:path w="937" h="836" extrusionOk="0">
                  <a:moveTo>
                    <a:pt x="480" y="106"/>
                  </a:moveTo>
                  <a:cubicBezTo>
                    <a:pt x="526" y="106"/>
                    <a:pt x="571" y="128"/>
                    <a:pt x="640" y="151"/>
                  </a:cubicBezTo>
                  <a:cubicBezTo>
                    <a:pt x="777" y="242"/>
                    <a:pt x="822" y="425"/>
                    <a:pt x="731" y="585"/>
                  </a:cubicBezTo>
                  <a:cubicBezTo>
                    <a:pt x="672" y="673"/>
                    <a:pt x="575" y="724"/>
                    <a:pt x="477" y="724"/>
                  </a:cubicBezTo>
                  <a:cubicBezTo>
                    <a:pt x="423" y="724"/>
                    <a:pt x="369" y="708"/>
                    <a:pt x="320" y="676"/>
                  </a:cubicBezTo>
                  <a:cubicBezTo>
                    <a:pt x="160" y="585"/>
                    <a:pt x="115" y="402"/>
                    <a:pt x="206" y="265"/>
                  </a:cubicBezTo>
                  <a:cubicBezTo>
                    <a:pt x="252" y="197"/>
                    <a:pt x="320" y="128"/>
                    <a:pt x="389" y="106"/>
                  </a:cubicBezTo>
                  <a:close/>
                  <a:moveTo>
                    <a:pt x="490" y="1"/>
                  </a:moveTo>
                  <a:cubicBezTo>
                    <a:pt x="449" y="1"/>
                    <a:pt x="408" y="6"/>
                    <a:pt x="366" y="14"/>
                  </a:cubicBezTo>
                  <a:cubicBezTo>
                    <a:pt x="252" y="37"/>
                    <a:pt x="160" y="106"/>
                    <a:pt x="115" y="197"/>
                  </a:cubicBezTo>
                  <a:cubicBezTo>
                    <a:pt x="1" y="402"/>
                    <a:pt x="69" y="653"/>
                    <a:pt x="252" y="767"/>
                  </a:cubicBezTo>
                  <a:cubicBezTo>
                    <a:pt x="320" y="813"/>
                    <a:pt x="389" y="836"/>
                    <a:pt x="480" y="836"/>
                  </a:cubicBezTo>
                  <a:cubicBezTo>
                    <a:pt x="617" y="836"/>
                    <a:pt x="754" y="767"/>
                    <a:pt x="822" y="631"/>
                  </a:cubicBezTo>
                  <a:cubicBezTo>
                    <a:pt x="937" y="425"/>
                    <a:pt x="891" y="174"/>
                    <a:pt x="685" y="60"/>
                  </a:cubicBezTo>
                  <a:cubicBezTo>
                    <a:pt x="628" y="16"/>
                    <a:pt x="561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51"/>
            <p:cNvSpPr/>
            <p:nvPr/>
          </p:nvSpPr>
          <p:spPr>
            <a:xfrm>
              <a:off x="6311604" y="4384389"/>
              <a:ext cx="39566" cy="20729"/>
            </a:xfrm>
            <a:custGeom>
              <a:avLst/>
              <a:gdLst/>
              <a:ahLst/>
              <a:cxnLst/>
              <a:rect l="l" t="t" r="r" b="b"/>
              <a:pathLst>
                <a:path w="481" h="252" extrusionOk="0">
                  <a:moveTo>
                    <a:pt x="1" y="252"/>
                  </a:moveTo>
                  <a:lnTo>
                    <a:pt x="480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51"/>
            <p:cNvSpPr/>
            <p:nvPr/>
          </p:nvSpPr>
          <p:spPr>
            <a:xfrm>
              <a:off x="6306010" y="4379372"/>
              <a:ext cx="50753" cy="29530"/>
            </a:xfrm>
            <a:custGeom>
              <a:avLst/>
              <a:gdLst/>
              <a:ahLst/>
              <a:cxnLst/>
              <a:rect l="l" t="t" r="r" b="b"/>
              <a:pathLst>
                <a:path w="617" h="359" extrusionOk="0">
                  <a:moveTo>
                    <a:pt x="554" y="1"/>
                  </a:moveTo>
                  <a:cubicBezTo>
                    <a:pt x="544" y="1"/>
                    <a:pt x="535" y="6"/>
                    <a:pt x="525" y="16"/>
                  </a:cubicBezTo>
                  <a:lnTo>
                    <a:pt x="46" y="267"/>
                  </a:lnTo>
                  <a:cubicBezTo>
                    <a:pt x="23" y="267"/>
                    <a:pt x="0" y="313"/>
                    <a:pt x="23" y="335"/>
                  </a:cubicBezTo>
                  <a:cubicBezTo>
                    <a:pt x="23" y="358"/>
                    <a:pt x="46" y="358"/>
                    <a:pt x="69" y="358"/>
                  </a:cubicBezTo>
                  <a:lnTo>
                    <a:pt x="92" y="358"/>
                  </a:lnTo>
                  <a:lnTo>
                    <a:pt x="571" y="107"/>
                  </a:lnTo>
                  <a:cubicBezTo>
                    <a:pt x="594" y="84"/>
                    <a:pt x="616" y="61"/>
                    <a:pt x="594" y="39"/>
                  </a:cubicBezTo>
                  <a:cubicBezTo>
                    <a:pt x="580" y="12"/>
                    <a:pt x="567" y="1"/>
                    <a:pt x="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51"/>
            <p:cNvSpPr/>
            <p:nvPr/>
          </p:nvSpPr>
          <p:spPr>
            <a:xfrm>
              <a:off x="6326656" y="4414412"/>
              <a:ext cx="39484" cy="20729"/>
            </a:xfrm>
            <a:custGeom>
              <a:avLst/>
              <a:gdLst/>
              <a:ahLst/>
              <a:cxnLst/>
              <a:rect l="l" t="t" r="r" b="b"/>
              <a:pathLst>
                <a:path w="480" h="252" extrusionOk="0">
                  <a:moveTo>
                    <a:pt x="0" y="252"/>
                  </a:moveTo>
                  <a:lnTo>
                    <a:pt x="48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51"/>
            <p:cNvSpPr/>
            <p:nvPr/>
          </p:nvSpPr>
          <p:spPr>
            <a:xfrm>
              <a:off x="6320981" y="4409888"/>
              <a:ext cx="50835" cy="29037"/>
            </a:xfrm>
            <a:custGeom>
              <a:avLst/>
              <a:gdLst/>
              <a:ahLst/>
              <a:cxnLst/>
              <a:rect l="l" t="t" r="r" b="b"/>
              <a:pathLst>
                <a:path w="618" h="353" extrusionOk="0">
                  <a:moveTo>
                    <a:pt x="550" y="1"/>
                  </a:moveTo>
                  <a:cubicBezTo>
                    <a:pt x="541" y="1"/>
                    <a:pt x="532" y="3"/>
                    <a:pt x="526" y="10"/>
                  </a:cubicBezTo>
                  <a:lnTo>
                    <a:pt x="46" y="261"/>
                  </a:lnTo>
                  <a:cubicBezTo>
                    <a:pt x="24" y="284"/>
                    <a:pt x="1" y="307"/>
                    <a:pt x="24" y="330"/>
                  </a:cubicBezTo>
                  <a:cubicBezTo>
                    <a:pt x="24" y="352"/>
                    <a:pt x="46" y="352"/>
                    <a:pt x="69" y="352"/>
                  </a:cubicBezTo>
                  <a:lnTo>
                    <a:pt x="92" y="352"/>
                  </a:lnTo>
                  <a:lnTo>
                    <a:pt x="571" y="101"/>
                  </a:lnTo>
                  <a:cubicBezTo>
                    <a:pt x="594" y="78"/>
                    <a:pt x="617" y="56"/>
                    <a:pt x="594" y="33"/>
                  </a:cubicBezTo>
                  <a:cubicBezTo>
                    <a:pt x="594" y="17"/>
                    <a:pt x="571" y="1"/>
                    <a:pt x="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51"/>
            <p:cNvSpPr/>
            <p:nvPr/>
          </p:nvSpPr>
          <p:spPr>
            <a:xfrm>
              <a:off x="6341627" y="4444435"/>
              <a:ext cx="39566" cy="20729"/>
            </a:xfrm>
            <a:custGeom>
              <a:avLst/>
              <a:gdLst/>
              <a:ahLst/>
              <a:cxnLst/>
              <a:rect l="l" t="t" r="r" b="b"/>
              <a:pathLst>
                <a:path w="481" h="252" extrusionOk="0">
                  <a:moveTo>
                    <a:pt x="1" y="252"/>
                  </a:moveTo>
                  <a:lnTo>
                    <a:pt x="48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51"/>
            <p:cNvSpPr/>
            <p:nvPr/>
          </p:nvSpPr>
          <p:spPr>
            <a:xfrm>
              <a:off x="6336034" y="4439911"/>
              <a:ext cx="48861" cy="29037"/>
            </a:xfrm>
            <a:custGeom>
              <a:avLst/>
              <a:gdLst/>
              <a:ahLst/>
              <a:cxnLst/>
              <a:rect l="l" t="t" r="r" b="b"/>
              <a:pathLst>
                <a:path w="594" h="353" extrusionOk="0">
                  <a:moveTo>
                    <a:pt x="545" y="1"/>
                  </a:moveTo>
                  <a:cubicBezTo>
                    <a:pt x="539" y="1"/>
                    <a:pt x="532" y="4"/>
                    <a:pt x="525" y="10"/>
                  </a:cubicBezTo>
                  <a:lnTo>
                    <a:pt x="46" y="261"/>
                  </a:lnTo>
                  <a:cubicBezTo>
                    <a:pt x="0" y="261"/>
                    <a:pt x="0" y="307"/>
                    <a:pt x="23" y="330"/>
                  </a:cubicBezTo>
                  <a:cubicBezTo>
                    <a:pt x="23" y="353"/>
                    <a:pt x="46" y="353"/>
                    <a:pt x="69" y="353"/>
                  </a:cubicBezTo>
                  <a:lnTo>
                    <a:pt x="92" y="353"/>
                  </a:lnTo>
                  <a:lnTo>
                    <a:pt x="571" y="101"/>
                  </a:lnTo>
                  <a:cubicBezTo>
                    <a:pt x="594" y="79"/>
                    <a:pt x="594" y="56"/>
                    <a:pt x="594" y="33"/>
                  </a:cubicBezTo>
                  <a:cubicBezTo>
                    <a:pt x="578" y="17"/>
                    <a:pt x="562" y="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51"/>
            <p:cNvSpPr/>
            <p:nvPr/>
          </p:nvSpPr>
          <p:spPr>
            <a:xfrm>
              <a:off x="6319089" y="4297692"/>
              <a:ext cx="32080" cy="68027"/>
            </a:xfrm>
            <a:custGeom>
              <a:avLst/>
              <a:gdLst/>
              <a:ahLst/>
              <a:cxnLst/>
              <a:rect l="l" t="t" r="r" b="b"/>
              <a:pathLst>
                <a:path w="390" h="827" extrusionOk="0">
                  <a:moveTo>
                    <a:pt x="186" y="0"/>
                  </a:moveTo>
                  <a:cubicBezTo>
                    <a:pt x="93" y="0"/>
                    <a:pt x="21" y="65"/>
                    <a:pt x="1" y="164"/>
                  </a:cubicBezTo>
                  <a:cubicBezTo>
                    <a:pt x="1" y="254"/>
                    <a:pt x="45" y="827"/>
                    <a:pt x="90" y="827"/>
                  </a:cubicBezTo>
                  <a:cubicBezTo>
                    <a:pt x="91" y="827"/>
                    <a:pt x="91" y="827"/>
                    <a:pt x="92" y="826"/>
                  </a:cubicBezTo>
                  <a:cubicBezTo>
                    <a:pt x="206" y="826"/>
                    <a:pt x="366" y="324"/>
                    <a:pt x="389" y="233"/>
                  </a:cubicBezTo>
                  <a:cubicBezTo>
                    <a:pt x="389" y="119"/>
                    <a:pt x="321" y="27"/>
                    <a:pt x="229" y="4"/>
                  </a:cubicBezTo>
                  <a:cubicBezTo>
                    <a:pt x="215" y="2"/>
                    <a:pt x="200" y="0"/>
                    <a:pt x="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51"/>
            <p:cNvSpPr/>
            <p:nvPr/>
          </p:nvSpPr>
          <p:spPr>
            <a:xfrm>
              <a:off x="6313496" y="4293497"/>
              <a:ext cx="41376" cy="77816"/>
            </a:xfrm>
            <a:custGeom>
              <a:avLst/>
              <a:gdLst/>
              <a:ahLst/>
              <a:cxnLst/>
              <a:rect l="l" t="t" r="r" b="b"/>
              <a:pathLst>
                <a:path w="503" h="946" extrusionOk="0">
                  <a:moveTo>
                    <a:pt x="274" y="101"/>
                  </a:moveTo>
                  <a:cubicBezTo>
                    <a:pt x="320" y="124"/>
                    <a:pt x="343" y="147"/>
                    <a:pt x="366" y="170"/>
                  </a:cubicBezTo>
                  <a:cubicBezTo>
                    <a:pt x="389" y="192"/>
                    <a:pt x="411" y="238"/>
                    <a:pt x="389" y="261"/>
                  </a:cubicBezTo>
                  <a:cubicBezTo>
                    <a:pt x="389" y="375"/>
                    <a:pt x="252" y="717"/>
                    <a:pt x="183" y="809"/>
                  </a:cubicBezTo>
                  <a:cubicBezTo>
                    <a:pt x="137" y="672"/>
                    <a:pt x="115" y="307"/>
                    <a:pt x="137" y="215"/>
                  </a:cubicBezTo>
                  <a:cubicBezTo>
                    <a:pt x="137" y="192"/>
                    <a:pt x="160" y="147"/>
                    <a:pt x="183" y="124"/>
                  </a:cubicBezTo>
                  <a:cubicBezTo>
                    <a:pt x="206" y="124"/>
                    <a:pt x="229" y="101"/>
                    <a:pt x="252" y="101"/>
                  </a:cubicBezTo>
                  <a:close/>
                  <a:moveTo>
                    <a:pt x="246" y="1"/>
                  </a:moveTo>
                  <a:cubicBezTo>
                    <a:pt x="203" y="1"/>
                    <a:pt x="165" y="22"/>
                    <a:pt x="115" y="55"/>
                  </a:cubicBezTo>
                  <a:cubicBezTo>
                    <a:pt x="69" y="78"/>
                    <a:pt x="46" y="147"/>
                    <a:pt x="23" y="215"/>
                  </a:cubicBezTo>
                  <a:cubicBezTo>
                    <a:pt x="1" y="284"/>
                    <a:pt x="46" y="832"/>
                    <a:pt x="115" y="923"/>
                  </a:cubicBezTo>
                  <a:cubicBezTo>
                    <a:pt x="115" y="923"/>
                    <a:pt x="137" y="946"/>
                    <a:pt x="160" y="946"/>
                  </a:cubicBezTo>
                  <a:cubicBezTo>
                    <a:pt x="320" y="923"/>
                    <a:pt x="503" y="329"/>
                    <a:pt x="503" y="284"/>
                  </a:cubicBezTo>
                  <a:cubicBezTo>
                    <a:pt x="503" y="215"/>
                    <a:pt x="503" y="147"/>
                    <a:pt x="457" y="101"/>
                  </a:cubicBezTo>
                  <a:cubicBezTo>
                    <a:pt x="411" y="55"/>
                    <a:pt x="366" y="10"/>
                    <a:pt x="297" y="10"/>
                  </a:cubicBezTo>
                  <a:cubicBezTo>
                    <a:pt x="279" y="4"/>
                    <a:pt x="262" y="1"/>
                    <a:pt x="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51"/>
            <p:cNvSpPr/>
            <p:nvPr/>
          </p:nvSpPr>
          <p:spPr>
            <a:xfrm>
              <a:off x="6326656" y="4341205"/>
              <a:ext cx="67616" cy="31998"/>
            </a:xfrm>
            <a:custGeom>
              <a:avLst/>
              <a:gdLst/>
              <a:ahLst/>
              <a:cxnLst/>
              <a:rect l="l" t="t" r="r" b="b"/>
              <a:pathLst>
                <a:path w="822" h="389" extrusionOk="0">
                  <a:moveTo>
                    <a:pt x="571" y="0"/>
                  </a:moveTo>
                  <a:cubicBezTo>
                    <a:pt x="480" y="23"/>
                    <a:pt x="0" y="206"/>
                    <a:pt x="0" y="297"/>
                  </a:cubicBezTo>
                  <a:cubicBezTo>
                    <a:pt x="23" y="343"/>
                    <a:pt x="548" y="388"/>
                    <a:pt x="639" y="388"/>
                  </a:cubicBezTo>
                  <a:cubicBezTo>
                    <a:pt x="754" y="366"/>
                    <a:pt x="822" y="252"/>
                    <a:pt x="799" y="160"/>
                  </a:cubicBezTo>
                  <a:cubicBezTo>
                    <a:pt x="776" y="69"/>
                    <a:pt x="685" y="0"/>
                    <a:pt x="5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51"/>
            <p:cNvSpPr/>
            <p:nvPr/>
          </p:nvSpPr>
          <p:spPr>
            <a:xfrm>
              <a:off x="6322873" y="4337422"/>
              <a:ext cx="75183" cy="39566"/>
            </a:xfrm>
            <a:custGeom>
              <a:avLst/>
              <a:gdLst/>
              <a:ahLst/>
              <a:cxnLst/>
              <a:rect l="l" t="t" r="r" b="b"/>
              <a:pathLst>
                <a:path w="914" h="481" extrusionOk="0">
                  <a:moveTo>
                    <a:pt x="676" y="109"/>
                  </a:moveTo>
                  <a:cubicBezTo>
                    <a:pt x="731" y="109"/>
                    <a:pt x="781" y="150"/>
                    <a:pt x="800" y="206"/>
                  </a:cubicBezTo>
                  <a:cubicBezTo>
                    <a:pt x="800" y="252"/>
                    <a:pt x="800" y="298"/>
                    <a:pt x="777" y="320"/>
                  </a:cubicBezTo>
                  <a:cubicBezTo>
                    <a:pt x="754" y="343"/>
                    <a:pt x="708" y="366"/>
                    <a:pt x="685" y="366"/>
                  </a:cubicBezTo>
                  <a:cubicBezTo>
                    <a:pt x="661" y="372"/>
                    <a:pt x="618" y="375"/>
                    <a:pt x="567" y="375"/>
                  </a:cubicBezTo>
                  <a:cubicBezTo>
                    <a:pt x="425" y="375"/>
                    <a:pt x="215" y="354"/>
                    <a:pt x="115" y="320"/>
                  </a:cubicBezTo>
                  <a:cubicBezTo>
                    <a:pt x="206" y="252"/>
                    <a:pt x="526" y="138"/>
                    <a:pt x="640" y="115"/>
                  </a:cubicBezTo>
                  <a:cubicBezTo>
                    <a:pt x="652" y="111"/>
                    <a:pt x="664" y="109"/>
                    <a:pt x="676" y="109"/>
                  </a:cubicBezTo>
                  <a:close/>
                  <a:moveTo>
                    <a:pt x="617" y="1"/>
                  </a:moveTo>
                  <a:cubicBezTo>
                    <a:pt x="548" y="24"/>
                    <a:pt x="115" y="161"/>
                    <a:pt x="23" y="298"/>
                  </a:cubicBezTo>
                  <a:cubicBezTo>
                    <a:pt x="1" y="320"/>
                    <a:pt x="1" y="343"/>
                    <a:pt x="1" y="366"/>
                  </a:cubicBezTo>
                  <a:cubicBezTo>
                    <a:pt x="23" y="457"/>
                    <a:pt x="457" y="480"/>
                    <a:pt x="640" y="480"/>
                  </a:cubicBezTo>
                  <a:lnTo>
                    <a:pt x="708" y="480"/>
                  </a:lnTo>
                  <a:cubicBezTo>
                    <a:pt x="777" y="457"/>
                    <a:pt x="822" y="434"/>
                    <a:pt x="868" y="389"/>
                  </a:cubicBezTo>
                  <a:cubicBezTo>
                    <a:pt x="891" y="320"/>
                    <a:pt x="914" y="252"/>
                    <a:pt x="891" y="206"/>
                  </a:cubicBezTo>
                  <a:cubicBezTo>
                    <a:pt x="891" y="138"/>
                    <a:pt x="845" y="69"/>
                    <a:pt x="800" y="46"/>
                  </a:cubicBezTo>
                  <a:cubicBezTo>
                    <a:pt x="731" y="1"/>
                    <a:pt x="685" y="1"/>
                    <a:pt x="6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51"/>
            <p:cNvSpPr/>
            <p:nvPr/>
          </p:nvSpPr>
          <p:spPr>
            <a:xfrm>
              <a:off x="6829813" y="3133951"/>
              <a:ext cx="1974" cy="769930"/>
            </a:xfrm>
            <a:custGeom>
              <a:avLst/>
              <a:gdLst/>
              <a:ahLst/>
              <a:cxnLst/>
              <a:rect l="l" t="t" r="r" b="b"/>
              <a:pathLst>
                <a:path w="24" h="9360" extrusionOk="0">
                  <a:moveTo>
                    <a:pt x="0" y="1"/>
                  </a:moveTo>
                  <a:lnTo>
                    <a:pt x="23" y="9359"/>
                  </a:lnTo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1"/>
            <p:cNvSpPr/>
            <p:nvPr/>
          </p:nvSpPr>
          <p:spPr>
            <a:xfrm>
              <a:off x="6198996" y="1783326"/>
              <a:ext cx="585838" cy="589375"/>
            </a:xfrm>
            <a:custGeom>
              <a:avLst/>
              <a:gdLst/>
              <a:ahLst/>
              <a:cxnLst/>
              <a:rect l="l" t="t" r="r" b="b"/>
              <a:pathLst>
                <a:path w="7122" h="7165" extrusionOk="0">
                  <a:moveTo>
                    <a:pt x="4075" y="1"/>
                  </a:moveTo>
                  <a:cubicBezTo>
                    <a:pt x="3599" y="1"/>
                    <a:pt x="3108" y="148"/>
                    <a:pt x="2671" y="397"/>
                  </a:cubicBezTo>
                  <a:cubicBezTo>
                    <a:pt x="2260" y="649"/>
                    <a:pt x="2009" y="1037"/>
                    <a:pt x="1872" y="1493"/>
                  </a:cubicBezTo>
                  <a:cubicBezTo>
                    <a:pt x="1849" y="1584"/>
                    <a:pt x="1826" y="1676"/>
                    <a:pt x="1758" y="1744"/>
                  </a:cubicBezTo>
                  <a:cubicBezTo>
                    <a:pt x="1644" y="1881"/>
                    <a:pt x="1507" y="1858"/>
                    <a:pt x="1370" y="1881"/>
                  </a:cubicBezTo>
                  <a:cubicBezTo>
                    <a:pt x="1233" y="1881"/>
                    <a:pt x="1141" y="1904"/>
                    <a:pt x="1027" y="1950"/>
                  </a:cubicBezTo>
                  <a:cubicBezTo>
                    <a:pt x="982" y="1972"/>
                    <a:pt x="959" y="1972"/>
                    <a:pt x="913" y="1995"/>
                  </a:cubicBezTo>
                  <a:cubicBezTo>
                    <a:pt x="639" y="2109"/>
                    <a:pt x="411" y="2338"/>
                    <a:pt x="251" y="2589"/>
                  </a:cubicBezTo>
                  <a:cubicBezTo>
                    <a:pt x="0" y="3068"/>
                    <a:pt x="46" y="3661"/>
                    <a:pt x="365" y="4095"/>
                  </a:cubicBezTo>
                  <a:cubicBezTo>
                    <a:pt x="457" y="4232"/>
                    <a:pt x="594" y="4346"/>
                    <a:pt x="594" y="4506"/>
                  </a:cubicBezTo>
                  <a:cubicBezTo>
                    <a:pt x="594" y="4643"/>
                    <a:pt x="525" y="4757"/>
                    <a:pt x="502" y="4871"/>
                  </a:cubicBezTo>
                  <a:cubicBezTo>
                    <a:pt x="457" y="5008"/>
                    <a:pt x="457" y="5145"/>
                    <a:pt x="457" y="5305"/>
                  </a:cubicBezTo>
                  <a:cubicBezTo>
                    <a:pt x="502" y="6172"/>
                    <a:pt x="1301" y="6971"/>
                    <a:pt x="2328" y="7131"/>
                  </a:cubicBezTo>
                  <a:cubicBezTo>
                    <a:pt x="2470" y="7154"/>
                    <a:pt x="2610" y="7165"/>
                    <a:pt x="2749" y="7165"/>
                  </a:cubicBezTo>
                  <a:cubicBezTo>
                    <a:pt x="3302" y="7165"/>
                    <a:pt x="3817" y="6989"/>
                    <a:pt x="4200" y="6697"/>
                  </a:cubicBezTo>
                  <a:cubicBezTo>
                    <a:pt x="4771" y="6264"/>
                    <a:pt x="5410" y="5898"/>
                    <a:pt x="6072" y="5556"/>
                  </a:cubicBezTo>
                  <a:cubicBezTo>
                    <a:pt x="6620" y="5282"/>
                    <a:pt x="6985" y="4780"/>
                    <a:pt x="7053" y="4209"/>
                  </a:cubicBezTo>
                  <a:cubicBezTo>
                    <a:pt x="7122" y="3798"/>
                    <a:pt x="7008" y="3433"/>
                    <a:pt x="6779" y="3091"/>
                  </a:cubicBezTo>
                  <a:cubicBezTo>
                    <a:pt x="6734" y="3000"/>
                    <a:pt x="6688" y="2931"/>
                    <a:pt x="6665" y="2863"/>
                  </a:cubicBezTo>
                  <a:cubicBezTo>
                    <a:pt x="6528" y="2634"/>
                    <a:pt x="6186" y="2292"/>
                    <a:pt x="6095" y="2018"/>
                  </a:cubicBezTo>
                  <a:lnTo>
                    <a:pt x="6095" y="2018"/>
                  </a:lnTo>
                  <a:cubicBezTo>
                    <a:pt x="6152" y="2053"/>
                    <a:pt x="6213" y="2068"/>
                    <a:pt x="6271" y="2068"/>
                  </a:cubicBezTo>
                  <a:cubicBezTo>
                    <a:pt x="6444" y="2068"/>
                    <a:pt x="6597" y="1932"/>
                    <a:pt x="6597" y="1744"/>
                  </a:cubicBezTo>
                  <a:cubicBezTo>
                    <a:pt x="6574" y="1310"/>
                    <a:pt x="6437" y="763"/>
                    <a:pt x="5958" y="420"/>
                  </a:cubicBezTo>
                  <a:cubicBezTo>
                    <a:pt x="5821" y="311"/>
                    <a:pt x="5661" y="259"/>
                    <a:pt x="5500" y="259"/>
                  </a:cubicBezTo>
                  <a:cubicBezTo>
                    <a:pt x="5391" y="259"/>
                    <a:pt x="5283" y="283"/>
                    <a:pt x="5182" y="329"/>
                  </a:cubicBezTo>
                  <a:cubicBezTo>
                    <a:pt x="4851" y="102"/>
                    <a:pt x="4468" y="1"/>
                    <a:pt x="4075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1"/>
            <p:cNvSpPr/>
            <p:nvPr/>
          </p:nvSpPr>
          <p:spPr>
            <a:xfrm>
              <a:off x="6583869" y="4401251"/>
              <a:ext cx="384965" cy="184092"/>
            </a:xfrm>
            <a:custGeom>
              <a:avLst/>
              <a:gdLst/>
              <a:ahLst/>
              <a:cxnLst/>
              <a:rect l="l" t="t" r="r" b="b"/>
              <a:pathLst>
                <a:path w="4680" h="2238" extrusionOk="0">
                  <a:moveTo>
                    <a:pt x="0" y="1"/>
                  </a:moveTo>
                  <a:lnTo>
                    <a:pt x="0" y="1987"/>
                  </a:lnTo>
                  <a:cubicBezTo>
                    <a:pt x="0" y="2101"/>
                    <a:pt x="92" y="2192"/>
                    <a:pt x="206" y="2192"/>
                  </a:cubicBezTo>
                  <a:lnTo>
                    <a:pt x="4428" y="2238"/>
                  </a:lnTo>
                  <a:cubicBezTo>
                    <a:pt x="4588" y="2238"/>
                    <a:pt x="4680" y="2032"/>
                    <a:pt x="4543" y="1918"/>
                  </a:cubicBezTo>
                  <a:lnTo>
                    <a:pt x="2671" y="229"/>
                  </a:lnTo>
                  <a:lnTo>
                    <a:pt x="23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1"/>
            <p:cNvSpPr/>
            <p:nvPr/>
          </p:nvSpPr>
          <p:spPr>
            <a:xfrm>
              <a:off x="6580085" y="4397550"/>
              <a:ext cx="388749" cy="191578"/>
            </a:xfrm>
            <a:custGeom>
              <a:avLst/>
              <a:gdLst/>
              <a:ahLst/>
              <a:cxnLst/>
              <a:rect l="l" t="t" r="r" b="b"/>
              <a:pathLst>
                <a:path w="4726" h="2329" extrusionOk="0">
                  <a:moveTo>
                    <a:pt x="2375" y="92"/>
                  </a:moveTo>
                  <a:lnTo>
                    <a:pt x="2671" y="297"/>
                  </a:lnTo>
                  <a:lnTo>
                    <a:pt x="4566" y="2009"/>
                  </a:lnTo>
                  <a:cubicBezTo>
                    <a:pt x="4611" y="2054"/>
                    <a:pt x="4611" y="2100"/>
                    <a:pt x="4589" y="2146"/>
                  </a:cubicBezTo>
                  <a:cubicBezTo>
                    <a:pt x="4589" y="2191"/>
                    <a:pt x="4543" y="2237"/>
                    <a:pt x="4474" y="2237"/>
                  </a:cubicBezTo>
                  <a:lnTo>
                    <a:pt x="252" y="2191"/>
                  </a:lnTo>
                  <a:cubicBezTo>
                    <a:pt x="206" y="2191"/>
                    <a:pt x="160" y="2169"/>
                    <a:pt x="138" y="2146"/>
                  </a:cubicBezTo>
                  <a:cubicBezTo>
                    <a:pt x="115" y="2100"/>
                    <a:pt x="92" y="2077"/>
                    <a:pt x="92" y="2032"/>
                  </a:cubicBezTo>
                  <a:lnTo>
                    <a:pt x="92" y="114"/>
                  </a:lnTo>
                  <a:lnTo>
                    <a:pt x="2375" y="92"/>
                  </a:lnTo>
                  <a:close/>
                  <a:moveTo>
                    <a:pt x="46" y="0"/>
                  </a:moveTo>
                  <a:cubicBezTo>
                    <a:pt x="24" y="0"/>
                    <a:pt x="1" y="23"/>
                    <a:pt x="1" y="46"/>
                  </a:cubicBezTo>
                  <a:lnTo>
                    <a:pt x="1" y="2032"/>
                  </a:lnTo>
                  <a:cubicBezTo>
                    <a:pt x="1" y="2100"/>
                    <a:pt x="24" y="2169"/>
                    <a:pt x="69" y="2214"/>
                  </a:cubicBezTo>
                  <a:cubicBezTo>
                    <a:pt x="115" y="2260"/>
                    <a:pt x="183" y="2283"/>
                    <a:pt x="252" y="2283"/>
                  </a:cubicBezTo>
                  <a:lnTo>
                    <a:pt x="4474" y="2328"/>
                  </a:lnTo>
                  <a:cubicBezTo>
                    <a:pt x="4566" y="2328"/>
                    <a:pt x="4657" y="2283"/>
                    <a:pt x="4703" y="2191"/>
                  </a:cubicBezTo>
                  <a:cubicBezTo>
                    <a:pt x="4726" y="2100"/>
                    <a:pt x="4703" y="1986"/>
                    <a:pt x="4634" y="1918"/>
                  </a:cubicBezTo>
                  <a:lnTo>
                    <a:pt x="2740" y="228"/>
                  </a:lnTo>
                  <a:lnTo>
                    <a:pt x="2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1"/>
            <p:cNvSpPr/>
            <p:nvPr/>
          </p:nvSpPr>
          <p:spPr>
            <a:xfrm>
              <a:off x="6583869" y="4549639"/>
              <a:ext cx="384965" cy="35700"/>
            </a:xfrm>
            <a:custGeom>
              <a:avLst/>
              <a:gdLst/>
              <a:ahLst/>
              <a:cxnLst/>
              <a:rect l="l" t="t" r="r" b="b"/>
              <a:pathLst>
                <a:path w="4680" h="434" extrusionOk="0">
                  <a:moveTo>
                    <a:pt x="0" y="0"/>
                  </a:moveTo>
                  <a:lnTo>
                    <a:pt x="0" y="183"/>
                  </a:lnTo>
                  <a:cubicBezTo>
                    <a:pt x="0" y="297"/>
                    <a:pt x="92" y="388"/>
                    <a:pt x="206" y="388"/>
                  </a:cubicBezTo>
                  <a:lnTo>
                    <a:pt x="4428" y="434"/>
                  </a:lnTo>
                  <a:cubicBezTo>
                    <a:pt x="4588" y="434"/>
                    <a:pt x="4680" y="228"/>
                    <a:pt x="4543" y="114"/>
                  </a:cubicBezTo>
                  <a:lnTo>
                    <a:pt x="4497" y="69"/>
                  </a:lnTo>
                  <a:cubicBezTo>
                    <a:pt x="4451" y="91"/>
                    <a:pt x="4406" y="114"/>
                    <a:pt x="4360" y="114"/>
                  </a:cubicBezTo>
                  <a:lnTo>
                    <a:pt x="137" y="69"/>
                  </a:lnTo>
                  <a:cubicBezTo>
                    <a:pt x="92" y="69"/>
                    <a:pt x="46" y="4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1"/>
            <p:cNvSpPr/>
            <p:nvPr/>
          </p:nvSpPr>
          <p:spPr>
            <a:xfrm>
              <a:off x="6580085" y="4545855"/>
              <a:ext cx="388749" cy="43267"/>
            </a:xfrm>
            <a:custGeom>
              <a:avLst/>
              <a:gdLst/>
              <a:ahLst/>
              <a:cxnLst/>
              <a:rect l="l" t="t" r="r" b="b"/>
              <a:pathLst>
                <a:path w="4726" h="526" extrusionOk="0">
                  <a:moveTo>
                    <a:pt x="92" y="137"/>
                  </a:moveTo>
                  <a:cubicBezTo>
                    <a:pt x="138" y="160"/>
                    <a:pt x="160" y="160"/>
                    <a:pt x="183" y="160"/>
                  </a:cubicBezTo>
                  <a:lnTo>
                    <a:pt x="4406" y="206"/>
                  </a:lnTo>
                  <a:cubicBezTo>
                    <a:pt x="4452" y="206"/>
                    <a:pt x="4497" y="206"/>
                    <a:pt x="4520" y="183"/>
                  </a:cubicBezTo>
                  <a:lnTo>
                    <a:pt x="4566" y="206"/>
                  </a:lnTo>
                  <a:cubicBezTo>
                    <a:pt x="4611" y="251"/>
                    <a:pt x="4611" y="297"/>
                    <a:pt x="4589" y="343"/>
                  </a:cubicBezTo>
                  <a:cubicBezTo>
                    <a:pt x="4589" y="388"/>
                    <a:pt x="4543" y="434"/>
                    <a:pt x="4474" y="434"/>
                  </a:cubicBezTo>
                  <a:lnTo>
                    <a:pt x="252" y="388"/>
                  </a:lnTo>
                  <a:cubicBezTo>
                    <a:pt x="206" y="388"/>
                    <a:pt x="160" y="366"/>
                    <a:pt x="138" y="343"/>
                  </a:cubicBezTo>
                  <a:cubicBezTo>
                    <a:pt x="115" y="297"/>
                    <a:pt x="92" y="274"/>
                    <a:pt x="92" y="229"/>
                  </a:cubicBezTo>
                  <a:lnTo>
                    <a:pt x="92" y="137"/>
                  </a:lnTo>
                  <a:close/>
                  <a:moveTo>
                    <a:pt x="24" y="0"/>
                  </a:moveTo>
                  <a:cubicBezTo>
                    <a:pt x="1" y="23"/>
                    <a:pt x="1" y="23"/>
                    <a:pt x="1" y="46"/>
                  </a:cubicBezTo>
                  <a:lnTo>
                    <a:pt x="1" y="229"/>
                  </a:lnTo>
                  <a:cubicBezTo>
                    <a:pt x="1" y="297"/>
                    <a:pt x="24" y="366"/>
                    <a:pt x="69" y="411"/>
                  </a:cubicBezTo>
                  <a:cubicBezTo>
                    <a:pt x="115" y="457"/>
                    <a:pt x="183" y="480"/>
                    <a:pt x="252" y="480"/>
                  </a:cubicBezTo>
                  <a:lnTo>
                    <a:pt x="4474" y="525"/>
                  </a:lnTo>
                  <a:cubicBezTo>
                    <a:pt x="4566" y="525"/>
                    <a:pt x="4657" y="480"/>
                    <a:pt x="4703" y="388"/>
                  </a:cubicBezTo>
                  <a:cubicBezTo>
                    <a:pt x="4726" y="297"/>
                    <a:pt x="4703" y="183"/>
                    <a:pt x="4634" y="115"/>
                  </a:cubicBezTo>
                  <a:lnTo>
                    <a:pt x="4566" y="69"/>
                  </a:lnTo>
                  <a:cubicBezTo>
                    <a:pt x="4554" y="57"/>
                    <a:pt x="4543" y="52"/>
                    <a:pt x="4532" y="52"/>
                  </a:cubicBezTo>
                  <a:cubicBezTo>
                    <a:pt x="4520" y="52"/>
                    <a:pt x="4509" y="57"/>
                    <a:pt x="4497" y="69"/>
                  </a:cubicBezTo>
                  <a:cubicBezTo>
                    <a:pt x="4474" y="92"/>
                    <a:pt x="4429" y="92"/>
                    <a:pt x="4406" y="92"/>
                  </a:cubicBezTo>
                  <a:lnTo>
                    <a:pt x="183" y="46"/>
                  </a:lnTo>
                  <a:cubicBezTo>
                    <a:pt x="138" y="46"/>
                    <a:pt x="115" y="46"/>
                    <a:pt x="92" y="23"/>
                  </a:cubicBezTo>
                  <a:cubicBezTo>
                    <a:pt x="69" y="0"/>
                    <a:pt x="46" y="0"/>
                    <a:pt x="24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1"/>
            <p:cNvSpPr/>
            <p:nvPr/>
          </p:nvSpPr>
          <p:spPr>
            <a:xfrm>
              <a:off x="6583869" y="4555232"/>
              <a:ext cx="324917" cy="1974"/>
            </a:xfrm>
            <a:custGeom>
              <a:avLst/>
              <a:gdLst/>
              <a:ahLst/>
              <a:cxnLst/>
              <a:rect l="l" t="t" r="r" b="b"/>
              <a:pathLst>
                <a:path w="3950" h="24" extrusionOk="0">
                  <a:moveTo>
                    <a:pt x="3949" y="23"/>
                  </a:moveTo>
                  <a:lnTo>
                    <a:pt x="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1"/>
            <p:cNvSpPr/>
            <p:nvPr/>
          </p:nvSpPr>
          <p:spPr>
            <a:xfrm>
              <a:off x="6580085" y="4551449"/>
              <a:ext cx="332403" cy="9460"/>
            </a:xfrm>
            <a:custGeom>
              <a:avLst/>
              <a:gdLst/>
              <a:ahLst/>
              <a:cxnLst/>
              <a:rect l="l" t="t" r="r" b="b"/>
              <a:pathLst>
                <a:path w="4041" h="115" extrusionOk="0">
                  <a:moveTo>
                    <a:pt x="46" y="1"/>
                  </a:moveTo>
                  <a:cubicBezTo>
                    <a:pt x="24" y="1"/>
                    <a:pt x="1" y="24"/>
                    <a:pt x="1" y="47"/>
                  </a:cubicBezTo>
                  <a:cubicBezTo>
                    <a:pt x="1" y="69"/>
                    <a:pt x="24" y="92"/>
                    <a:pt x="46" y="92"/>
                  </a:cubicBezTo>
                  <a:lnTo>
                    <a:pt x="3995" y="115"/>
                  </a:lnTo>
                  <a:cubicBezTo>
                    <a:pt x="4018" y="115"/>
                    <a:pt x="4041" y="92"/>
                    <a:pt x="4041" y="69"/>
                  </a:cubicBezTo>
                  <a:cubicBezTo>
                    <a:pt x="4041" y="47"/>
                    <a:pt x="4018" y="24"/>
                    <a:pt x="3995" y="24"/>
                  </a:cubicBezTo>
                  <a:lnTo>
                    <a:pt x="46" y="1"/>
                  </a:ln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1"/>
            <p:cNvSpPr/>
            <p:nvPr/>
          </p:nvSpPr>
          <p:spPr>
            <a:xfrm>
              <a:off x="6627053" y="4447479"/>
              <a:ext cx="62022" cy="57416"/>
            </a:xfrm>
            <a:custGeom>
              <a:avLst/>
              <a:gdLst/>
              <a:ahLst/>
              <a:cxnLst/>
              <a:rect l="l" t="t" r="r" b="b"/>
              <a:pathLst>
                <a:path w="754" h="698" extrusionOk="0">
                  <a:moveTo>
                    <a:pt x="362" y="1"/>
                  </a:moveTo>
                  <a:cubicBezTo>
                    <a:pt x="206" y="1"/>
                    <a:pt x="63" y="125"/>
                    <a:pt x="23" y="283"/>
                  </a:cubicBezTo>
                  <a:cubicBezTo>
                    <a:pt x="0" y="466"/>
                    <a:pt x="114" y="649"/>
                    <a:pt x="297" y="694"/>
                  </a:cubicBezTo>
                  <a:cubicBezTo>
                    <a:pt x="315" y="696"/>
                    <a:pt x="332" y="697"/>
                    <a:pt x="349" y="697"/>
                  </a:cubicBezTo>
                  <a:cubicBezTo>
                    <a:pt x="532" y="697"/>
                    <a:pt x="687" y="587"/>
                    <a:pt x="708" y="420"/>
                  </a:cubicBezTo>
                  <a:cubicBezTo>
                    <a:pt x="754" y="215"/>
                    <a:pt x="617" y="32"/>
                    <a:pt x="434" y="9"/>
                  </a:cubicBezTo>
                  <a:cubicBezTo>
                    <a:pt x="410" y="3"/>
                    <a:pt x="386" y="1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1"/>
            <p:cNvSpPr/>
            <p:nvPr/>
          </p:nvSpPr>
          <p:spPr>
            <a:xfrm>
              <a:off x="6623270" y="4443695"/>
              <a:ext cx="67698" cy="64654"/>
            </a:xfrm>
            <a:custGeom>
              <a:avLst/>
              <a:gdLst/>
              <a:ahLst/>
              <a:cxnLst/>
              <a:rect l="l" t="t" r="r" b="b"/>
              <a:pathLst>
                <a:path w="823" h="786" extrusionOk="0">
                  <a:moveTo>
                    <a:pt x="480" y="101"/>
                  </a:moveTo>
                  <a:cubicBezTo>
                    <a:pt x="548" y="124"/>
                    <a:pt x="617" y="170"/>
                    <a:pt x="663" y="215"/>
                  </a:cubicBezTo>
                  <a:cubicBezTo>
                    <a:pt x="708" y="284"/>
                    <a:pt x="731" y="375"/>
                    <a:pt x="708" y="444"/>
                  </a:cubicBezTo>
                  <a:cubicBezTo>
                    <a:pt x="685" y="535"/>
                    <a:pt x="640" y="603"/>
                    <a:pt x="594" y="649"/>
                  </a:cubicBezTo>
                  <a:cubicBezTo>
                    <a:pt x="526" y="672"/>
                    <a:pt x="434" y="695"/>
                    <a:pt x="366" y="695"/>
                  </a:cubicBezTo>
                  <a:cubicBezTo>
                    <a:pt x="275" y="672"/>
                    <a:pt x="229" y="626"/>
                    <a:pt x="183" y="558"/>
                  </a:cubicBezTo>
                  <a:cubicBezTo>
                    <a:pt x="138" y="489"/>
                    <a:pt x="115" y="421"/>
                    <a:pt x="138" y="329"/>
                  </a:cubicBezTo>
                  <a:cubicBezTo>
                    <a:pt x="138" y="261"/>
                    <a:pt x="183" y="192"/>
                    <a:pt x="252" y="147"/>
                  </a:cubicBezTo>
                  <a:cubicBezTo>
                    <a:pt x="297" y="124"/>
                    <a:pt x="366" y="101"/>
                    <a:pt x="412" y="101"/>
                  </a:cubicBezTo>
                  <a:close/>
                  <a:moveTo>
                    <a:pt x="412" y="1"/>
                  </a:moveTo>
                  <a:cubicBezTo>
                    <a:pt x="329" y="1"/>
                    <a:pt x="250" y="22"/>
                    <a:pt x="183" y="55"/>
                  </a:cubicBezTo>
                  <a:cubicBezTo>
                    <a:pt x="92" y="124"/>
                    <a:pt x="46" y="215"/>
                    <a:pt x="24" y="329"/>
                  </a:cubicBezTo>
                  <a:cubicBezTo>
                    <a:pt x="1" y="421"/>
                    <a:pt x="24" y="535"/>
                    <a:pt x="92" y="626"/>
                  </a:cubicBezTo>
                  <a:cubicBezTo>
                    <a:pt x="138" y="717"/>
                    <a:pt x="229" y="763"/>
                    <a:pt x="343" y="786"/>
                  </a:cubicBezTo>
                  <a:lnTo>
                    <a:pt x="412" y="786"/>
                  </a:lnTo>
                  <a:cubicBezTo>
                    <a:pt x="503" y="786"/>
                    <a:pt x="571" y="763"/>
                    <a:pt x="640" y="717"/>
                  </a:cubicBezTo>
                  <a:cubicBezTo>
                    <a:pt x="731" y="672"/>
                    <a:pt x="800" y="580"/>
                    <a:pt x="822" y="466"/>
                  </a:cubicBezTo>
                  <a:cubicBezTo>
                    <a:pt x="822" y="352"/>
                    <a:pt x="800" y="261"/>
                    <a:pt x="754" y="170"/>
                  </a:cubicBezTo>
                  <a:cubicBezTo>
                    <a:pt x="685" y="78"/>
                    <a:pt x="594" y="10"/>
                    <a:pt x="503" y="10"/>
                  </a:cubicBezTo>
                  <a:cubicBezTo>
                    <a:pt x="472" y="4"/>
                    <a:pt x="442" y="1"/>
                    <a:pt x="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1"/>
            <p:cNvSpPr/>
            <p:nvPr/>
          </p:nvSpPr>
          <p:spPr>
            <a:xfrm>
              <a:off x="6773468" y="4420088"/>
              <a:ext cx="30106" cy="31998"/>
            </a:xfrm>
            <a:custGeom>
              <a:avLst/>
              <a:gdLst/>
              <a:ahLst/>
              <a:cxnLst/>
              <a:rect l="l" t="t" r="r" b="b"/>
              <a:pathLst>
                <a:path w="366" h="389" extrusionOk="0">
                  <a:moveTo>
                    <a:pt x="1" y="388"/>
                  </a:moveTo>
                  <a:lnTo>
                    <a:pt x="366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1"/>
            <p:cNvSpPr/>
            <p:nvPr/>
          </p:nvSpPr>
          <p:spPr>
            <a:xfrm>
              <a:off x="6767875" y="4414906"/>
              <a:ext cx="39484" cy="40882"/>
            </a:xfrm>
            <a:custGeom>
              <a:avLst/>
              <a:gdLst/>
              <a:ahLst/>
              <a:cxnLst/>
              <a:rect l="l" t="t" r="r" b="b"/>
              <a:pathLst>
                <a:path w="480" h="497" extrusionOk="0">
                  <a:moveTo>
                    <a:pt x="423" y="0"/>
                  </a:moveTo>
                  <a:cubicBezTo>
                    <a:pt x="411" y="0"/>
                    <a:pt x="400" y="6"/>
                    <a:pt x="388" y="17"/>
                  </a:cubicBezTo>
                  <a:lnTo>
                    <a:pt x="23" y="405"/>
                  </a:lnTo>
                  <a:cubicBezTo>
                    <a:pt x="0" y="428"/>
                    <a:pt x="23" y="474"/>
                    <a:pt x="46" y="474"/>
                  </a:cubicBezTo>
                  <a:cubicBezTo>
                    <a:pt x="46" y="497"/>
                    <a:pt x="69" y="497"/>
                    <a:pt x="69" y="497"/>
                  </a:cubicBezTo>
                  <a:cubicBezTo>
                    <a:pt x="92" y="497"/>
                    <a:pt x="92" y="497"/>
                    <a:pt x="114" y="474"/>
                  </a:cubicBezTo>
                  <a:lnTo>
                    <a:pt x="457" y="86"/>
                  </a:lnTo>
                  <a:cubicBezTo>
                    <a:pt x="480" y="63"/>
                    <a:pt x="480" y="40"/>
                    <a:pt x="457" y="17"/>
                  </a:cubicBezTo>
                  <a:cubicBezTo>
                    <a:pt x="445" y="6"/>
                    <a:pt x="434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1"/>
            <p:cNvSpPr/>
            <p:nvPr/>
          </p:nvSpPr>
          <p:spPr>
            <a:xfrm>
              <a:off x="6797898" y="4442626"/>
              <a:ext cx="28214" cy="31998"/>
            </a:xfrm>
            <a:custGeom>
              <a:avLst/>
              <a:gdLst/>
              <a:ahLst/>
              <a:cxnLst/>
              <a:rect l="l" t="t" r="r" b="b"/>
              <a:pathLst>
                <a:path w="343" h="389" extrusionOk="0">
                  <a:moveTo>
                    <a:pt x="0" y="388"/>
                  </a:moveTo>
                  <a:lnTo>
                    <a:pt x="343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1"/>
            <p:cNvSpPr/>
            <p:nvPr/>
          </p:nvSpPr>
          <p:spPr>
            <a:xfrm>
              <a:off x="6792222" y="4437443"/>
              <a:ext cx="39566" cy="40882"/>
            </a:xfrm>
            <a:custGeom>
              <a:avLst/>
              <a:gdLst/>
              <a:ahLst/>
              <a:cxnLst/>
              <a:rect l="l" t="t" r="r" b="b"/>
              <a:pathLst>
                <a:path w="481" h="497" extrusionOk="0">
                  <a:moveTo>
                    <a:pt x="415" y="0"/>
                  </a:moveTo>
                  <a:cubicBezTo>
                    <a:pt x="400" y="0"/>
                    <a:pt x="389" y="6"/>
                    <a:pt x="389" y="17"/>
                  </a:cubicBezTo>
                  <a:lnTo>
                    <a:pt x="24" y="405"/>
                  </a:lnTo>
                  <a:cubicBezTo>
                    <a:pt x="1" y="428"/>
                    <a:pt x="1" y="451"/>
                    <a:pt x="24" y="474"/>
                  </a:cubicBezTo>
                  <a:cubicBezTo>
                    <a:pt x="47" y="497"/>
                    <a:pt x="47" y="497"/>
                    <a:pt x="69" y="497"/>
                  </a:cubicBezTo>
                  <a:cubicBezTo>
                    <a:pt x="69" y="497"/>
                    <a:pt x="92" y="497"/>
                    <a:pt x="115" y="474"/>
                  </a:cubicBezTo>
                  <a:lnTo>
                    <a:pt x="457" y="86"/>
                  </a:lnTo>
                  <a:cubicBezTo>
                    <a:pt x="480" y="63"/>
                    <a:pt x="480" y="40"/>
                    <a:pt x="457" y="17"/>
                  </a:cubicBezTo>
                  <a:cubicBezTo>
                    <a:pt x="446" y="6"/>
                    <a:pt x="429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1"/>
            <p:cNvSpPr/>
            <p:nvPr/>
          </p:nvSpPr>
          <p:spPr>
            <a:xfrm>
              <a:off x="6820436" y="4463271"/>
              <a:ext cx="28214" cy="31998"/>
            </a:xfrm>
            <a:custGeom>
              <a:avLst/>
              <a:gdLst/>
              <a:ahLst/>
              <a:cxnLst/>
              <a:rect l="l" t="t" r="r" b="b"/>
              <a:pathLst>
                <a:path w="343" h="389" extrusionOk="0">
                  <a:moveTo>
                    <a:pt x="0" y="388"/>
                  </a:moveTo>
                  <a:lnTo>
                    <a:pt x="343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1"/>
            <p:cNvSpPr/>
            <p:nvPr/>
          </p:nvSpPr>
          <p:spPr>
            <a:xfrm>
              <a:off x="6814760" y="4459981"/>
              <a:ext cx="39566" cy="40882"/>
            </a:xfrm>
            <a:custGeom>
              <a:avLst/>
              <a:gdLst/>
              <a:ahLst/>
              <a:cxnLst/>
              <a:rect l="l" t="t" r="r" b="b"/>
              <a:pathLst>
                <a:path w="481" h="497" extrusionOk="0">
                  <a:moveTo>
                    <a:pt x="415" y="0"/>
                  </a:moveTo>
                  <a:cubicBezTo>
                    <a:pt x="400" y="0"/>
                    <a:pt x="389" y="6"/>
                    <a:pt x="389" y="17"/>
                  </a:cubicBezTo>
                  <a:lnTo>
                    <a:pt x="24" y="405"/>
                  </a:lnTo>
                  <a:cubicBezTo>
                    <a:pt x="1" y="428"/>
                    <a:pt x="1" y="451"/>
                    <a:pt x="24" y="474"/>
                  </a:cubicBezTo>
                  <a:cubicBezTo>
                    <a:pt x="47" y="497"/>
                    <a:pt x="47" y="497"/>
                    <a:pt x="69" y="497"/>
                  </a:cubicBezTo>
                  <a:cubicBezTo>
                    <a:pt x="69" y="497"/>
                    <a:pt x="92" y="474"/>
                    <a:pt x="115" y="474"/>
                  </a:cubicBezTo>
                  <a:lnTo>
                    <a:pt x="457" y="86"/>
                  </a:lnTo>
                  <a:cubicBezTo>
                    <a:pt x="480" y="63"/>
                    <a:pt x="480" y="40"/>
                    <a:pt x="457" y="17"/>
                  </a:cubicBezTo>
                  <a:cubicBezTo>
                    <a:pt x="446" y="6"/>
                    <a:pt x="429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1"/>
            <p:cNvSpPr/>
            <p:nvPr/>
          </p:nvSpPr>
          <p:spPr>
            <a:xfrm>
              <a:off x="6749038" y="4346470"/>
              <a:ext cx="33890" cy="66217"/>
            </a:xfrm>
            <a:custGeom>
              <a:avLst/>
              <a:gdLst/>
              <a:ahLst/>
              <a:cxnLst/>
              <a:rect l="l" t="t" r="r" b="b"/>
              <a:pathLst>
                <a:path w="412" h="805" extrusionOk="0">
                  <a:moveTo>
                    <a:pt x="198" y="0"/>
                  </a:moveTo>
                  <a:cubicBezTo>
                    <a:pt x="185" y="0"/>
                    <a:pt x="173" y="2"/>
                    <a:pt x="161" y="5"/>
                  </a:cubicBezTo>
                  <a:cubicBezTo>
                    <a:pt x="69" y="28"/>
                    <a:pt x="1" y="119"/>
                    <a:pt x="24" y="210"/>
                  </a:cubicBezTo>
                  <a:cubicBezTo>
                    <a:pt x="46" y="322"/>
                    <a:pt x="265" y="805"/>
                    <a:pt x="317" y="805"/>
                  </a:cubicBezTo>
                  <a:cubicBezTo>
                    <a:pt x="318" y="805"/>
                    <a:pt x="320" y="804"/>
                    <a:pt x="321" y="804"/>
                  </a:cubicBezTo>
                  <a:cubicBezTo>
                    <a:pt x="412" y="758"/>
                    <a:pt x="389" y="256"/>
                    <a:pt x="366" y="142"/>
                  </a:cubicBezTo>
                  <a:cubicBezTo>
                    <a:pt x="366" y="63"/>
                    <a:pt x="280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1"/>
            <p:cNvSpPr/>
            <p:nvPr/>
          </p:nvSpPr>
          <p:spPr>
            <a:xfrm>
              <a:off x="6745337" y="4342686"/>
              <a:ext cx="43267" cy="73703"/>
            </a:xfrm>
            <a:custGeom>
              <a:avLst/>
              <a:gdLst/>
              <a:ahLst/>
              <a:cxnLst/>
              <a:rect l="l" t="t" r="r" b="b"/>
              <a:pathLst>
                <a:path w="526" h="896" extrusionOk="0">
                  <a:moveTo>
                    <a:pt x="206" y="97"/>
                  </a:moveTo>
                  <a:cubicBezTo>
                    <a:pt x="297" y="97"/>
                    <a:pt x="343" y="142"/>
                    <a:pt x="366" y="211"/>
                  </a:cubicBezTo>
                  <a:cubicBezTo>
                    <a:pt x="388" y="302"/>
                    <a:pt x="388" y="644"/>
                    <a:pt x="343" y="759"/>
                  </a:cubicBezTo>
                  <a:cubicBezTo>
                    <a:pt x="274" y="644"/>
                    <a:pt x="137" y="325"/>
                    <a:pt x="114" y="256"/>
                  </a:cubicBezTo>
                  <a:cubicBezTo>
                    <a:pt x="114" y="211"/>
                    <a:pt x="114" y="188"/>
                    <a:pt x="137" y="165"/>
                  </a:cubicBezTo>
                  <a:cubicBezTo>
                    <a:pt x="160" y="119"/>
                    <a:pt x="183" y="119"/>
                    <a:pt x="206" y="97"/>
                  </a:cubicBezTo>
                  <a:close/>
                  <a:moveTo>
                    <a:pt x="250" y="1"/>
                  </a:moveTo>
                  <a:cubicBezTo>
                    <a:pt x="235" y="1"/>
                    <a:pt x="220" y="2"/>
                    <a:pt x="206" y="5"/>
                  </a:cubicBezTo>
                  <a:cubicBezTo>
                    <a:pt x="137" y="5"/>
                    <a:pt x="92" y="51"/>
                    <a:pt x="46" y="97"/>
                  </a:cubicBezTo>
                  <a:cubicBezTo>
                    <a:pt x="0" y="142"/>
                    <a:pt x="0" y="211"/>
                    <a:pt x="0" y="279"/>
                  </a:cubicBezTo>
                  <a:cubicBezTo>
                    <a:pt x="23" y="348"/>
                    <a:pt x="229" y="850"/>
                    <a:pt x="320" y="895"/>
                  </a:cubicBezTo>
                  <a:lnTo>
                    <a:pt x="388" y="895"/>
                  </a:lnTo>
                  <a:cubicBezTo>
                    <a:pt x="525" y="804"/>
                    <a:pt x="480" y="234"/>
                    <a:pt x="480" y="188"/>
                  </a:cubicBezTo>
                  <a:cubicBezTo>
                    <a:pt x="460" y="68"/>
                    <a:pt x="353" y="1"/>
                    <a:pt x="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1"/>
            <p:cNvSpPr/>
            <p:nvPr/>
          </p:nvSpPr>
          <p:spPr>
            <a:xfrm>
              <a:off x="6771576" y="4372215"/>
              <a:ext cx="62104" cy="39319"/>
            </a:xfrm>
            <a:custGeom>
              <a:avLst/>
              <a:gdLst/>
              <a:ahLst/>
              <a:cxnLst/>
              <a:rect l="l" t="t" r="r" b="b"/>
              <a:pathLst>
                <a:path w="755" h="478" extrusionOk="0">
                  <a:moveTo>
                    <a:pt x="557" y="0"/>
                  </a:moveTo>
                  <a:cubicBezTo>
                    <a:pt x="524" y="0"/>
                    <a:pt x="489" y="10"/>
                    <a:pt x="457" y="34"/>
                  </a:cubicBezTo>
                  <a:cubicBezTo>
                    <a:pt x="366" y="80"/>
                    <a:pt x="1" y="400"/>
                    <a:pt x="47" y="468"/>
                  </a:cubicBezTo>
                  <a:cubicBezTo>
                    <a:pt x="50" y="474"/>
                    <a:pt x="62" y="477"/>
                    <a:pt x="82" y="477"/>
                  </a:cubicBezTo>
                  <a:cubicBezTo>
                    <a:pt x="201" y="477"/>
                    <a:pt x="581" y="370"/>
                    <a:pt x="640" y="331"/>
                  </a:cubicBezTo>
                  <a:cubicBezTo>
                    <a:pt x="731" y="285"/>
                    <a:pt x="754" y="171"/>
                    <a:pt x="708" y="80"/>
                  </a:cubicBezTo>
                  <a:cubicBezTo>
                    <a:pt x="679" y="35"/>
                    <a:pt x="620" y="0"/>
                    <a:pt x="5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1"/>
            <p:cNvSpPr/>
            <p:nvPr/>
          </p:nvSpPr>
          <p:spPr>
            <a:xfrm>
              <a:off x="6769766" y="4368103"/>
              <a:ext cx="69508" cy="48285"/>
            </a:xfrm>
            <a:custGeom>
              <a:avLst/>
              <a:gdLst/>
              <a:ahLst/>
              <a:cxnLst/>
              <a:rect l="l" t="t" r="r" b="b"/>
              <a:pathLst>
                <a:path w="845" h="587" extrusionOk="0">
                  <a:moveTo>
                    <a:pt x="616" y="107"/>
                  </a:moveTo>
                  <a:cubicBezTo>
                    <a:pt x="639" y="107"/>
                    <a:pt x="662" y="130"/>
                    <a:pt x="685" y="176"/>
                  </a:cubicBezTo>
                  <a:cubicBezTo>
                    <a:pt x="730" y="221"/>
                    <a:pt x="708" y="313"/>
                    <a:pt x="639" y="335"/>
                  </a:cubicBezTo>
                  <a:cubicBezTo>
                    <a:pt x="571" y="381"/>
                    <a:pt x="251" y="472"/>
                    <a:pt x="137" y="472"/>
                  </a:cubicBezTo>
                  <a:cubicBezTo>
                    <a:pt x="183" y="381"/>
                    <a:pt x="411" y="176"/>
                    <a:pt x="502" y="130"/>
                  </a:cubicBezTo>
                  <a:cubicBezTo>
                    <a:pt x="548" y="107"/>
                    <a:pt x="571" y="107"/>
                    <a:pt x="616" y="107"/>
                  </a:cubicBezTo>
                  <a:close/>
                  <a:moveTo>
                    <a:pt x="590" y="0"/>
                  </a:moveTo>
                  <a:cubicBezTo>
                    <a:pt x="545" y="0"/>
                    <a:pt x="499" y="13"/>
                    <a:pt x="457" y="39"/>
                  </a:cubicBezTo>
                  <a:cubicBezTo>
                    <a:pt x="388" y="61"/>
                    <a:pt x="46" y="335"/>
                    <a:pt x="23" y="472"/>
                  </a:cubicBezTo>
                  <a:cubicBezTo>
                    <a:pt x="0" y="518"/>
                    <a:pt x="23" y="541"/>
                    <a:pt x="23" y="564"/>
                  </a:cubicBezTo>
                  <a:cubicBezTo>
                    <a:pt x="46" y="586"/>
                    <a:pt x="69" y="586"/>
                    <a:pt x="114" y="586"/>
                  </a:cubicBezTo>
                  <a:cubicBezTo>
                    <a:pt x="297" y="586"/>
                    <a:pt x="685" y="450"/>
                    <a:pt x="685" y="427"/>
                  </a:cubicBezTo>
                  <a:cubicBezTo>
                    <a:pt x="799" y="358"/>
                    <a:pt x="845" y="221"/>
                    <a:pt x="776" y="107"/>
                  </a:cubicBezTo>
                  <a:cubicBezTo>
                    <a:pt x="733" y="36"/>
                    <a:pt x="664" y="0"/>
                    <a:pt x="5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1"/>
            <p:cNvSpPr/>
            <p:nvPr/>
          </p:nvSpPr>
          <p:spPr>
            <a:xfrm>
              <a:off x="6482448" y="3214725"/>
              <a:ext cx="167229" cy="764254"/>
            </a:xfrm>
            <a:custGeom>
              <a:avLst/>
              <a:gdLst/>
              <a:ahLst/>
              <a:cxnLst/>
              <a:rect l="l" t="t" r="r" b="b"/>
              <a:pathLst>
                <a:path w="2033" h="9291" extrusionOk="0">
                  <a:moveTo>
                    <a:pt x="1964" y="0"/>
                  </a:moveTo>
                  <a:cubicBezTo>
                    <a:pt x="1941" y="0"/>
                    <a:pt x="1918" y="23"/>
                    <a:pt x="1918" y="69"/>
                  </a:cubicBezTo>
                  <a:lnTo>
                    <a:pt x="1827" y="2922"/>
                  </a:lnTo>
                  <a:cubicBezTo>
                    <a:pt x="1804" y="3675"/>
                    <a:pt x="1667" y="4428"/>
                    <a:pt x="1416" y="5136"/>
                  </a:cubicBezTo>
                  <a:lnTo>
                    <a:pt x="1" y="9222"/>
                  </a:lnTo>
                  <a:cubicBezTo>
                    <a:pt x="1" y="9267"/>
                    <a:pt x="24" y="9290"/>
                    <a:pt x="46" y="9290"/>
                  </a:cubicBezTo>
                  <a:lnTo>
                    <a:pt x="69" y="9290"/>
                  </a:lnTo>
                  <a:cubicBezTo>
                    <a:pt x="92" y="9290"/>
                    <a:pt x="92" y="9290"/>
                    <a:pt x="115" y="9267"/>
                  </a:cubicBezTo>
                  <a:lnTo>
                    <a:pt x="1507" y="5182"/>
                  </a:lnTo>
                  <a:cubicBezTo>
                    <a:pt x="1758" y="4451"/>
                    <a:pt x="1895" y="3698"/>
                    <a:pt x="1918" y="2922"/>
                  </a:cubicBezTo>
                  <a:lnTo>
                    <a:pt x="2032" y="69"/>
                  </a:lnTo>
                  <a:cubicBezTo>
                    <a:pt x="2032" y="46"/>
                    <a:pt x="2009" y="0"/>
                    <a:pt x="1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1"/>
            <p:cNvSpPr/>
            <p:nvPr/>
          </p:nvSpPr>
          <p:spPr>
            <a:xfrm>
              <a:off x="6865512" y="2353105"/>
              <a:ext cx="120178" cy="122235"/>
            </a:xfrm>
            <a:custGeom>
              <a:avLst/>
              <a:gdLst/>
              <a:ahLst/>
              <a:cxnLst/>
              <a:rect l="l" t="t" r="r" b="b"/>
              <a:pathLst>
                <a:path w="1461" h="1486" extrusionOk="0">
                  <a:moveTo>
                    <a:pt x="961" y="1"/>
                  </a:moveTo>
                  <a:cubicBezTo>
                    <a:pt x="735" y="1"/>
                    <a:pt x="528" y="95"/>
                    <a:pt x="365" y="204"/>
                  </a:cubicBezTo>
                  <a:cubicBezTo>
                    <a:pt x="69" y="409"/>
                    <a:pt x="0" y="820"/>
                    <a:pt x="206" y="1117"/>
                  </a:cubicBezTo>
                  <a:lnTo>
                    <a:pt x="477" y="1371"/>
                  </a:lnTo>
                  <a:lnTo>
                    <a:pt x="477" y="1371"/>
                  </a:lnTo>
                  <a:cubicBezTo>
                    <a:pt x="477" y="1357"/>
                    <a:pt x="478" y="1340"/>
                    <a:pt x="479" y="1322"/>
                  </a:cubicBezTo>
                  <a:cubicBezTo>
                    <a:pt x="525" y="1094"/>
                    <a:pt x="1004" y="660"/>
                    <a:pt x="1233" y="387"/>
                  </a:cubicBezTo>
                  <a:cubicBezTo>
                    <a:pt x="1461" y="113"/>
                    <a:pt x="1141" y="21"/>
                    <a:pt x="1141" y="21"/>
                  </a:cubicBezTo>
                  <a:cubicBezTo>
                    <a:pt x="1080" y="7"/>
                    <a:pt x="1020" y="1"/>
                    <a:pt x="961" y="1"/>
                  </a:cubicBezTo>
                  <a:close/>
                  <a:moveTo>
                    <a:pt x="477" y="1371"/>
                  </a:moveTo>
                  <a:cubicBezTo>
                    <a:pt x="475" y="1462"/>
                    <a:pt x="497" y="1485"/>
                    <a:pt x="520" y="1485"/>
                  </a:cubicBezTo>
                  <a:cubicBezTo>
                    <a:pt x="545" y="1485"/>
                    <a:pt x="571" y="1459"/>
                    <a:pt x="571" y="1459"/>
                  </a:cubicBezTo>
                  <a:lnTo>
                    <a:pt x="477" y="137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1"/>
            <p:cNvSpPr/>
            <p:nvPr/>
          </p:nvSpPr>
          <p:spPr>
            <a:xfrm>
              <a:off x="6195212" y="1778390"/>
              <a:ext cx="593406" cy="599081"/>
            </a:xfrm>
            <a:custGeom>
              <a:avLst/>
              <a:gdLst/>
              <a:ahLst/>
              <a:cxnLst/>
              <a:rect l="l" t="t" r="r" b="b"/>
              <a:pathLst>
                <a:path w="7214" h="7283" extrusionOk="0">
                  <a:moveTo>
                    <a:pt x="4109" y="115"/>
                  </a:moveTo>
                  <a:cubicBezTo>
                    <a:pt x="4520" y="115"/>
                    <a:pt x="4885" y="229"/>
                    <a:pt x="5182" y="435"/>
                  </a:cubicBezTo>
                  <a:cubicBezTo>
                    <a:pt x="5205" y="457"/>
                    <a:pt x="5228" y="457"/>
                    <a:pt x="5250" y="457"/>
                  </a:cubicBezTo>
                  <a:cubicBezTo>
                    <a:pt x="5355" y="410"/>
                    <a:pt x="5464" y="386"/>
                    <a:pt x="5569" y="386"/>
                  </a:cubicBezTo>
                  <a:cubicBezTo>
                    <a:pt x="5718" y="386"/>
                    <a:pt x="5861" y="433"/>
                    <a:pt x="5981" y="526"/>
                  </a:cubicBezTo>
                  <a:cubicBezTo>
                    <a:pt x="6460" y="845"/>
                    <a:pt x="6574" y="1393"/>
                    <a:pt x="6574" y="1804"/>
                  </a:cubicBezTo>
                  <a:cubicBezTo>
                    <a:pt x="6574" y="1895"/>
                    <a:pt x="6529" y="1987"/>
                    <a:pt x="6460" y="2032"/>
                  </a:cubicBezTo>
                  <a:cubicBezTo>
                    <a:pt x="6414" y="2067"/>
                    <a:pt x="6363" y="2084"/>
                    <a:pt x="6312" y="2084"/>
                  </a:cubicBezTo>
                  <a:cubicBezTo>
                    <a:pt x="6260" y="2084"/>
                    <a:pt x="6209" y="2067"/>
                    <a:pt x="6163" y="2032"/>
                  </a:cubicBezTo>
                  <a:lnTo>
                    <a:pt x="6118" y="2032"/>
                  </a:lnTo>
                  <a:cubicBezTo>
                    <a:pt x="6095" y="2055"/>
                    <a:pt x="6095" y="2078"/>
                    <a:pt x="6095" y="2101"/>
                  </a:cubicBezTo>
                  <a:cubicBezTo>
                    <a:pt x="6141" y="2283"/>
                    <a:pt x="6300" y="2489"/>
                    <a:pt x="6460" y="2672"/>
                  </a:cubicBezTo>
                  <a:cubicBezTo>
                    <a:pt x="6529" y="2763"/>
                    <a:pt x="6597" y="2877"/>
                    <a:pt x="6666" y="2945"/>
                  </a:cubicBezTo>
                  <a:cubicBezTo>
                    <a:pt x="6688" y="3014"/>
                    <a:pt x="6734" y="3082"/>
                    <a:pt x="6780" y="3174"/>
                  </a:cubicBezTo>
                  <a:cubicBezTo>
                    <a:pt x="7008" y="3516"/>
                    <a:pt x="7099" y="3881"/>
                    <a:pt x="7054" y="4246"/>
                  </a:cubicBezTo>
                  <a:cubicBezTo>
                    <a:pt x="6985" y="4794"/>
                    <a:pt x="6643" y="5274"/>
                    <a:pt x="6095" y="5570"/>
                  </a:cubicBezTo>
                  <a:cubicBezTo>
                    <a:pt x="5501" y="5867"/>
                    <a:pt x="4817" y="6255"/>
                    <a:pt x="4200" y="6712"/>
                  </a:cubicBezTo>
                  <a:cubicBezTo>
                    <a:pt x="3823" y="7017"/>
                    <a:pt x="3332" y="7181"/>
                    <a:pt x="2805" y="7181"/>
                  </a:cubicBezTo>
                  <a:cubicBezTo>
                    <a:pt x="2664" y="7181"/>
                    <a:pt x="2520" y="7169"/>
                    <a:pt x="2374" y="7145"/>
                  </a:cubicBezTo>
                  <a:cubicBezTo>
                    <a:pt x="1370" y="6963"/>
                    <a:pt x="594" y="6209"/>
                    <a:pt x="571" y="5342"/>
                  </a:cubicBezTo>
                  <a:cubicBezTo>
                    <a:pt x="548" y="5205"/>
                    <a:pt x="571" y="5068"/>
                    <a:pt x="594" y="4954"/>
                  </a:cubicBezTo>
                  <a:cubicBezTo>
                    <a:pt x="617" y="4908"/>
                    <a:pt x="617" y="4863"/>
                    <a:pt x="640" y="4817"/>
                  </a:cubicBezTo>
                  <a:cubicBezTo>
                    <a:pt x="662" y="4749"/>
                    <a:pt x="708" y="4657"/>
                    <a:pt x="685" y="4566"/>
                  </a:cubicBezTo>
                  <a:cubicBezTo>
                    <a:pt x="685" y="4429"/>
                    <a:pt x="594" y="4292"/>
                    <a:pt x="503" y="4201"/>
                  </a:cubicBezTo>
                  <a:cubicBezTo>
                    <a:pt x="480" y="4178"/>
                    <a:pt x="480" y="4155"/>
                    <a:pt x="457" y="4132"/>
                  </a:cubicBezTo>
                  <a:cubicBezTo>
                    <a:pt x="160" y="3721"/>
                    <a:pt x="115" y="3128"/>
                    <a:pt x="343" y="2672"/>
                  </a:cubicBezTo>
                  <a:cubicBezTo>
                    <a:pt x="480" y="2420"/>
                    <a:pt x="708" y="2215"/>
                    <a:pt x="982" y="2101"/>
                  </a:cubicBezTo>
                  <a:cubicBezTo>
                    <a:pt x="1005" y="2078"/>
                    <a:pt x="1050" y="2078"/>
                    <a:pt x="1096" y="2055"/>
                  </a:cubicBezTo>
                  <a:cubicBezTo>
                    <a:pt x="1187" y="2010"/>
                    <a:pt x="1302" y="1987"/>
                    <a:pt x="1416" y="1987"/>
                  </a:cubicBezTo>
                  <a:lnTo>
                    <a:pt x="1507" y="1987"/>
                  </a:lnTo>
                  <a:cubicBezTo>
                    <a:pt x="1621" y="1964"/>
                    <a:pt x="1735" y="1964"/>
                    <a:pt x="1849" y="1850"/>
                  </a:cubicBezTo>
                  <a:cubicBezTo>
                    <a:pt x="1918" y="1759"/>
                    <a:pt x="1941" y="1667"/>
                    <a:pt x="1986" y="1576"/>
                  </a:cubicBezTo>
                  <a:lnTo>
                    <a:pt x="1986" y="1553"/>
                  </a:lnTo>
                  <a:cubicBezTo>
                    <a:pt x="2123" y="1074"/>
                    <a:pt x="2374" y="731"/>
                    <a:pt x="2740" y="503"/>
                  </a:cubicBezTo>
                  <a:cubicBezTo>
                    <a:pt x="3196" y="252"/>
                    <a:pt x="3675" y="115"/>
                    <a:pt x="4109" y="115"/>
                  </a:cubicBezTo>
                  <a:close/>
                  <a:moveTo>
                    <a:pt x="4097" y="0"/>
                  </a:moveTo>
                  <a:cubicBezTo>
                    <a:pt x="3643" y="0"/>
                    <a:pt x="3159" y="137"/>
                    <a:pt x="2694" y="412"/>
                  </a:cubicBezTo>
                  <a:cubicBezTo>
                    <a:pt x="2306" y="640"/>
                    <a:pt x="2032" y="1028"/>
                    <a:pt x="1872" y="1530"/>
                  </a:cubicBezTo>
                  <a:lnTo>
                    <a:pt x="1872" y="1553"/>
                  </a:lnTo>
                  <a:cubicBezTo>
                    <a:pt x="1849" y="1622"/>
                    <a:pt x="1827" y="1713"/>
                    <a:pt x="1781" y="1781"/>
                  </a:cubicBezTo>
                  <a:cubicBezTo>
                    <a:pt x="1690" y="1850"/>
                    <a:pt x="1598" y="1873"/>
                    <a:pt x="1484" y="1873"/>
                  </a:cubicBezTo>
                  <a:lnTo>
                    <a:pt x="1393" y="1873"/>
                  </a:lnTo>
                  <a:cubicBezTo>
                    <a:pt x="1279" y="1895"/>
                    <a:pt x="1165" y="1918"/>
                    <a:pt x="1050" y="1964"/>
                  </a:cubicBezTo>
                  <a:cubicBezTo>
                    <a:pt x="1005" y="1964"/>
                    <a:pt x="982" y="1987"/>
                    <a:pt x="936" y="2010"/>
                  </a:cubicBezTo>
                  <a:cubicBezTo>
                    <a:pt x="640" y="2147"/>
                    <a:pt x="411" y="2352"/>
                    <a:pt x="252" y="2626"/>
                  </a:cubicBezTo>
                  <a:cubicBezTo>
                    <a:pt x="1" y="3128"/>
                    <a:pt x="46" y="3744"/>
                    <a:pt x="366" y="4201"/>
                  </a:cubicBezTo>
                  <a:cubicBezTo>
                    <a:pt x="389" y="4224"/>
                    <a:pt x="411" y="4246"/>
                    <a:pt x="411" y="4269"/>
                  </a:cubicBezTo>
                  <a:cubicBezTo>
                    <a:pt x="503" y="4361"/>
                    <a:pt x="571" y="4452"/>
                    <a:pt x="594" y="4566"/>
                  </a:cubicBezTo>
                  <a:cubicBezTo>
                    <a:pt x="594" y="4634"/>
                    <a:pt x="571" y="4726"/>
                    <a:pt x="526" y="4794"/>
                  </a:cubicBezTo>
                  <a:cubicBezTo>
                    <a:pt x="526" y="4840"/>
                    <a:pt x="503" y="4886"/>
                    <a:pt x="503" y="4931"/>
                  </a:cubicBezTo>
                  <a:cubicBezTo>
                    <a:pt x="457" y="5068"/>
                    <a:pt x="457" y="5205"/>
                    <a:pt x="457" y="5365"/>
                  </a:cubicBezTo>
                  <a:cubicBezTo>
                    <a:pt x="503" y="6278"/>
                    <a:pt x="1302" y="7077"/>
                    <a:pt x="2352" y="7237"/>
                  </a:cubicBezTo>
                  <a:cubicBezTo>
                    <a:pt x="2511" y="7259"/>
                    <a:pt x="2648" y="7282"/>
                    <a:pt x="2808" y="7282"/>
                  </a:cubicBezTo>
                  <a:cubicBezTo>
                    <a:pt x="3356" y="7282"/>
                    <a:pt x="3858" y="7122"/>
                    <a:pt x="4269" y="6803"/>
                  </a:cubicBezTo>
                  <a:cubicBezTo>
                    <a:pt x="4862" y="6346"/>
                    <a:pt x="5547" y="5958"/>
                    <a:pt x="6141" y="5662"/>
                  </a:cubicBezTo>
                  <a:cubicBezTo>
                    <a:pt x="6711" y="5365"/>
                    <a:pt x="7099" y="4863"/>
                    <a:pt x="7168" y="4269"/>
                  </a:cubicBezTo>
                  <a:cubicBezTo>
                    <a:pt x="7213" y="3881"/>
                    <a:pt x="7122" y="3470"/>
                    <a:pt x="6871" y="3128"/>
                  </a:cubicBezTo>
                  <a:cubicBezTo>
                    <a:pt x="6825" y="3037"/>
                    <a:pt x="6780" y="2968"/>
                    <a:pt x="6734" y="2900"/>
                  </a:cubicBezTo>
                  <a:cubicBezTo>
                    <a:pt x="6688" y="2808"/>
                    <a:pt x="6620" y="2717"/>
                    <a:pt x="6529" y="2603"/>
                  </a:cubicBezTo>
                  <a:cubicBezTo>
                    <a:pt x="6437" y="2466"/>
                    <a:pt x="6323" y="2306"/>
                    <a:pt x="6232" y="2169"/>
                  </a:cubicBezTo>
                  <a:lnTo>
                    <a:pt x="6232" y="2169"/>
                  </a:lnTo>
                  <a:cubicBezTo>
                    <a:pt x="6265" y="2178"/>
                    <a:pt x="6299" y="2183"/>
                    <a:pt x="6332" y="2183"/>
                  </a:cubicBezTo>
                  <a:cubicBezTo>
                    <a:pt x="6390" y="2183"/>
                    <a:pt x="6448" y="2167"/>
                    <a:pt x="6506" y="2124"/>
                  </a:cubicBezTo>
                  <a:cubicBezTo>
                    <a:pt x="6620" y="2055"/>
                    <a:pt x="6688" y="1941"/>
                    <a:pt x="6688" y="1804"/>
                  </a:cubicBezTo>
                  <a:cubicBezTo>
                    <a:pt x="6666" y="1370"/>
                    <a:pt x="6551" y="800"/>
                    <a:pt x="6049" y="435"/>
                  </a:cubicBezTo>
                  <a:cubicBezTo>
                    <a:pt x="5907" y="335"/>
                    <a:pt x="5730" y="280"/>
                    <a:pt x="5550" y="280"/>
                  </a:cubicBezTo>
                  <a:cubicBezTo>
                    <a:pt x="5441" y="280"/>
                    <a:pt x="5331" y="300"/>
                    <a:pt x="5228" y="343"/>
                  </a:cubicBezTo>
                  <a:cubicBezTo>
                    <a:pt x="4901" y="115"/>
                    <a:pt x="4511" y="0"/>
                    <a:pt x="4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1"/>
            <p:cNvSpPr/>
            <p:nvPr/>
          </p:nvSpPr>
          <p:spPr>
            <a:xfrm>
              <a:off x="6384811" y="1868542"/>
              <a:ext cx="368102" cy="516988"/>
            </a:xfrm>
            <a:custGeom>
              <a:avLst/>
              <a:gdLst/>
              <a:ahLst/>
              <a:cxnLst/>
              <a:rect l="l" t="t" r="r" b="b"/>
              <a:pathLst>
                <a:path w="4475" h="6285" extrusionOk="0">
                  <a:moveTo>
                    <a:pt x="2694" y="1"/>
                  </a:moveTo>
                  <a:cubicBezTo>
                    <a:pt x="2586" y="996"/>
                    <a:pt x="1883" y="1765"/>
                    <a:pt x="1072" y="1765"/>
                  </a:cubicBezTo>
                  <a:cubicBezTo>
                    <a:pt x="1027" y="1765"/>
                    <a:pt x="982" y="1763"/>
                    <a:pt x="937" y="1758"/>
                  </a:cubicBezTo>
                  <a:lnTo>
                    <a:pt x="777" y="1735"/>
                  </a:lnTo>
                  <a:lnTo>
                    <a:pt x="663" y="1758"/>
                  </a:lnTo>
                  <a:cubicBezTo>
                    <a:pt x="298" y="1758"/>
                    <a:pt x="1" y="2078"/>
                    <a:pt x="1" y="2443"/>
                  </a:cubicBezTo>
                  <a:lnTo>
                    <a:pt x="1" y="2466"/>
                  </a:lnTo>
                  <a:cubicBezTo>
                    <a:pt x="23" y="2818"/>
                    <a:pt x="320" y="3106"/>
                    <a:pt x="669" y="3106"/>
                  </a:cubicBezTo>
                  <a:cubicBezTo>
                    <a:pt x="682" y="3106"/>
                    <a:pt x="695" y="3106"/>
                    <a:pt x="708" y="3105"/>
                  </a:cubicBezTo>
                  <a:lnTo>
                    <a:pt x="1028" y="3105"/>
                  </a:lnTo>
                  <a:lnTo>
                    <a:pt x="708" y="5159"/>
                  </a:lnTo>
                  <a:cubicBezTo>
                    <a:pt x="640" y="5775"/>
                    <a:pt x="1211" y="6209"/>
                    <a:pt x="1850" y="6278"/>
                  </a:cubicBezTo>
                  <a:lnTo>
                    <a:pt x="1873" y="6278"/>
                  </a:lnTo>
                  <a:cubicBezTo>
                    <a:pt x="1917" y="6282"/>
                    <a:pt x="1961" y="6285"/>
                    <a:pt x="2005" y="6285"/>
                  </a:cubicBezTo>
                  <a:cubicBezTo>
                    <a:pt x="2589" y="6285"/>
                    <a:pt x="3087" y="5869"/>
                    <a:pt x="3151" y="5296"/>
                  </a:cubicBezTo>
                  <a:lnTo>
                    <a:pt x="3242" y="4497"/>
                  </a:lnTo>
                  <a:lnTo>
                    <a:pt x="3288" y="4497"/>
                  </a:lnTo>
                  <a:cubicBezTo>
                    <a:pt x="4018" y="4315"/>
                    <a:pt x="4475" y="3493"/>
                    <a:pt x="4269" y="2694"/>
                  </a:cubicBezTo>
                  <a:lnTo>
                    <a:pt x="3813" y="982"/>
                  </a:lnTo>
                  <a:cubicBezTo>
                    <a:pt x="3493" y="799"/>
                    <a:pt x="3128" y="685"/>
                    <a:pt x="2945" y="480"/>
                  </a:cubicBezTo>
                  <a:cubicBezTo>
                    <a:pt x="2808" y="320"/>
                    <a:pt x="2740" y="160"/>
                    <a:pt x="26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1"/>
            <p:cNvSpPr/>
            <p:nvPr/>
          </p:nvSpPr>
          <p:spPr>
            <a:xfrm>
              <a:off x="6379218" y="1862948"/>
              <a:ext cx="368102" cy="527600"/>
            </a:xfrm>
            <a:custGeom>
              <a:avLst/>
              <a:gdLst/>
              <a:ahLst/>
              <a:cxnLst/>
              <a:rect l="l" t="t" r="r" b="b"/>
              <a:pathLst>
                <a:path w="4475" h="6414" extrusionOk="0">
                  <a:moveTo>
                    <a:pt x="2785" y="274"/>
                  </a:moveTo>
                  <a:cubicBezTo>
                    <a:pt x="2831" y="388"/>
                    <a:pt x="2899" y="479"/>
                    <a:pt x="2968" y="571"/>
                  </a:cubicBezTo>
                  <a:cubicBezTo>
                    <a:pt x="3105" y="731"/>
                    <a:pt x="3310" y="822"/>
                    <a:pt x="3538" y="936"/>
                  </a:cubicBezTo>
                  <a:cubicBezTo>
                    <a:pt x="3630" y="982"/>
                    <a:pt x="3744" y="1027"/>
                    <a:pt x="3835" y="1073"/>
                  </a:cubicBezTo>
                  <a:lnTo>
                    <a:pt x="4269" y="2762"/>
                  </a:lnTo>
                  <a:cubicBezTo>
                    <a:pt x="4383" y="3150"/>
                    <a:pt x="4337" y="3538"/>
                    <a:pt x="4155" y="3858"/>
                  </a:cubicBezTo>
                  <a:cubicBezTo>
                    <a:pt x="3972" y="4200"/>
                    <a:pt x="3675" y="4428"/>
                    <a:pt x="3333" y="4520"/>
                  </a:cubicBezTo>
                  <a:lnTo>
                    <a:pt x="3310" y="4520"/>
                  </a:lnTo>
                  <a:cubicBezTo>
                    <a:pt x="3287" y="4520"/>
                    <a:pt x="3264" y="4542"/>
                    <a:pt x="3264" y="4565"/>
                  </a:cubicBezTo>
                  <a:lnTo>
                    <a:pt x="3173" y="5341"/>
                  </a:lnTo>
                  <a:cubicBezTo>
                    <a:pt x="3150" y="5638"/>
                    <a:pt x="2991" y="5889"/>
                    <a:pt x="2762" y="6072"/>
                  </a:cubicBezTo>
                  <a:cubicBezTo>
                    <a:pt x="2562" y="6232"/>
                    <a:pt x="2309" y="6304"/>
                    <a:pt x="2050" y="6304"/>
                  </a:cubicBezTo>
                  <a:cubicBezTo>
                    <a:pt x="2014" y="6304"/>
                    <a:pt x="1977" y="6303"/>
                    <a:pt x="1941" y="6300"/>
                  </a:cubicBezTo>
                  <a:lnTo>
                    <a:pt x="1918" y="6300"/>
                  </a:lnTo>
                  <a:cubicBezTo>
                    <a:pt x="1621" y="6254"/>
                    <a:pt x="1324" y="6140"/>
                    <a:pt x="1119" y="5957"/>
                  </a:cubicBezTo>
                  <a:cubicBezTo>
                    <a:pt x="959" y="5821"/>
                    <a:pt x="776" y="5569"/>
                    <a:pt x="822" y="5227"/>
                  </a:cubicBezTo>
                  <a:lnTo>
                    <a:pt x="1142" y="3173"/>
                  </a:lnTo>
                  <a:cubicBezTo>
                    <a:pt x="1142" y="3150"/>
                    <a:pt x="1142" y="3150"/>
                    <a:pt x="1142" y="3127"/>
                  </a:cubicBezTo>
                  <a:cubicBezTo>
                    <a:pt x="1119" y="3127"/>
                    <a:pt x="1096" y="3104"/>
                    <a:pt x="1096" y="3104"/>
                  </a:cubicBezTo>
                  <a:lnTo>
                    <a:pt x="776" y="3127"/>
                  </a:lnTo>
                  <a:cubicBezTo>
                    <a:pt x="434" y="3127"/>
                    <a:pt x="137" y="2876"/>
                    <a:pt x="137" y="2534"/>
                  </a:cubicBezTo>
                  <a:lnTo>
                    <a:pt x="137" y="2511"/>
                  </a:lnTo>
                  <a:cubicBezTo>
                    <a:pt x="115" y="2169"/>
                    <a:pt x="388" y="1872"/>
                    <a:pt x="731" y="1872"/>
                  </a:cubicBezTo>
                  <a:lnTo>
                    <a:pt x="1005" y="1872"/>
                  </a:lnTo>
                  <a:cubicBezTo>
                    <a:pt x="1053" y="1877"/>
                    <a:pt x="1100" y="1880"/>
                    <a:pt x="1148" y="1880"/>
                  </a:cubicBezTo>
                  <a:cubicBezTo>
                    <a:pt x="1915" y="1880"/>
                    <a:pt x="2613" y="1198"/>
                    <a:pt x="2785" y="274"/>
                  </a:cubicBezTo>
                  <a:close/>
                  <a:moveTo>
                    <a:pt x="2762" y="0"/>
                  </a:moveTo>
                  <a:cubicBezTo>
                    <a:pt x="2739" y="0"/>
                    <a:pt x="2717" y="23"/>
                    <a:pt x="2717" y="46"/>
                  </a:cubicBezTo>
                  <a:cubicBezTo>
                    <a:pt x="2607" y="1051"/>
                    <a:pt x="1912" y="1785"/>
                    <a:pt x="1111" y="1785"/>
                  </a:cubicBezTo>
                  <a:cubicBezTo>
                    <a:pt x="1076" y="1785"/>
                    <a:pt x="1040" y="1783"/>
                    <a:pt x="1005" y="1780"/>
                  </a:cubicBezTo>
                  <a:lnTo>
                    <a:pt x="845" y="1758"/>
                  </a:lnTo>
                  <a:lnTo>
                    <a:pt x="731" y="1758"/>
                  </a:lnTo>
                  <a:cubicBezTo>
                    <a:pt x="320" y="1780"/>
                    <a:pt x="0" y="2123"/>
                    <a:pt x="23" y="2511"/>
                  </a:cubicBezTo>
                  <a:lnTo>
                    <a:pt x="23" y="2534"/>
                  </a:lnTo>
                  <a:cubicBezTo>
                    <a:pt x="45" y="2909"/>
                    <a:pt x="366" y="3220"/>
                    <a:pt x="737" y="3220"/>
                  </a:cubicBezTo>
                  <a:cubicBezTo>
                    <a:pt x="750" y="3220"/>
                    <a:pt x="763" y="3219"/>
                    <a:pt x="776" y="3218"/>
                  </a:cubicBezTo>
                  <a:lnTo>
                    <a:pt x="1028" y="3218"/>
                  </a:lnTo>
                  <a:lnTo>
                    <a:pt x="731" y="5227"/>
                  </a:lnTo>
                  <a:cubicBezTo>
                    <a:pt x="685" y="5524"/>
                    <a:pt x="799" y="5821"/>
                    <a:pt x="1050" y="6026"/>
                  </a:cubicBezTo>
                  <a:cubicBezTo>
                    <a:pt x="1256" y="6231"/>
                    <a:pt x="1575" y="6368"/>
                    <a:pt x="1918" y="6391"/>
                  </a:cubicBezTo>
                  <a:lnTo>
                    <a:pt x="1941" y="6391"/>
                  </a:lnTo>
                  <a:cubicBezTo>
                    <a:pt x="1986" y="6414"/>
                    <a:pt x="2032" y="6414"/>
                    <a:pt x="2078" y="6414"/>
                  </a:cubicBezTo>
                  <a:cubicBezTo>
                    <a:pt x="2351" y="6414"/>
                    <a:pt x="2625" y="6323"/>
                    <a:pt x="2831" y="6163"/>
                  </a:cubicBezTo>
                  <a:cubicBezTo>
                    <a:pt x="3082" y="5957"/>
                    <a:pt x="3242" y="5684"/>
                    <a:pt x="3287" y="5364"/>
                  </a:cubicBezTo>
                  <a:lnTo>
                    <a:pt x="3379" y="4611"/>
                  </a:lnTo>
                  <a:cubicBezTo>
                    <a:pt x="3744" y="4520"/>
                    <a:pt x="4040" y="4268"/>
                    <a:pt x="4246" y="3926"/>
                  </a:cubicBezTo>
                  <a:cubicBezTo>
                    <a:pt x="4429" y="3561"/>
                    <a:pt x="4474" y="3150"/>
                    <a:pt x="4383" y="2739"/>
                  </a:cubicBezTo>
                  <a:lnTo>
                    <a:pt x="3949" y="1027"/>
                  </a:lnTo>
                  <a:cubicBezTo>
                    <a:pt x="3926" y="1027"/>
                    <a:pt x="3926" y="1004"/>
                    <a:pt x="3904" y="1004"/>
                  </a:cubicBezTo>
                  <a:cubicBezTo>
                    <a:pt x="3812" y="936"/>
                    <a:pt x="3698" y="890"/>
                    <a:pt x="3584" y="822"/>
                  </a:cubicBezTo>
                  <a:cubicBezTo>
                    <a:pt x="3356" y="731"/>
                    <a:pt x="3150" y="639"/>
                    <a:pt x="3059" y="502"/>
                  </a:cubicBezTo>
                  <a:cubicBezTo>
                    <a:pt x="2945" y="365"/>
                    <a:pt x="2854" y="228"/>
                    <a:pt x="2808" y="46"/>
                  </a:cubicBezTo>
                  <a:cubicBezTo>
                    <a:pt x="2808" y="23"/>
                    <a:pt x="2785" y="0"/>
                    <a:pt x="2762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1"/>
            <p:cNvSpPr/>
            <p:nvPr/>
          </p:nvSpPr>
          <p:spPr>
            <a:xfrm>
              <a:off x="6433671" y="2050654"/>
              <a:ext cx="18837" cy="31998"/>
            </a:xfrm>
            <a:custGeom>
              <a:avLst/>
              <a:gdLst/>
              <a:ahLst/>
              <a:cxnLst/>
              <a:rect l="l" t="t" r="r" b="b"/>
              <a:pathLst>
                <a:path w="229" h="389" extrusionOk="0">
                  <a:moveTo>
                    <a:pt x="0" y="1"/>
                  </a:moveTo>
                  <a:lnTo>
                    <a:pt x="23" y="389"/>
                  </a:lnTo>
                  <a:lnTo>
                    <a:pt x="229" y="2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1"/>
            <p:cNvSpPr/>
            <p:nvPr/>
          </p:nvSpPr>
          <p:spPr>
            <a:xfrm>
              <a:off x="6625161" y="2179959"/>
              <a:ext cx="28214" cy="11105"/>
            </a:xfrm>
            <a:custGeom>
              <a:avLst/>
              <a:gdLst/>
              <a:ahLst/>
              <a:cxnLst/>
              <a:rect l="l" t="t" r="r" b="b"/>
              <a:pathLst>
                <a:path w="343" h="135" extrusionOk="0">
                  <a:moveTo>
                    <a:pt x="199" y="0"/>
                  </a:moveTo>
                  <a:cubicBezTo>
                    <a:pt x="138" y="0"/>
                    <a:pt x="64" y="20"/>
                    <a:pt x="1" y="95"/>
                  </a:cubicBezTo>
                  <a:cubicBezTo>
                    <a:pt x="1" y="95"/>
                    <a:pt x="1" y="118"/>
                    <a:pt x="23" y="118"/>
                  </a:cubicBezTo>
                  <a:cubicBezTo>
                    <a:pt x="23" y="129"/>
                    <a:pt x="29" y="135"/>
                    <a:pt x="35" y="135"/>
                  </a:cubicBezTo>
                  <a:cubicBezTo>
                    <a:pt x="40" y="135"/>
                    <a:pt x="46" y="129"/>
                    <a:pt x="46" y="118"/>
                  </a:cubicBezTo>
                  <a:cubicBezTo>
                    <a:pt x="98" y="66"/>
                    <a:pt x="155" y="52"/>
                    <a:pt x="201" y="52"/>
                  </a:cubicBezTo>
                  <a:cubicBezTo>
                    <a:pt x="256" y="52"/>
                    <a:pt x="297" y="72"/>
                    <a:pt x="297" y="72"/>
                  </a:cubicBezTo>
                  <a:lnTo>
                    <a:pt x="320" y="72"/>
                  </a:lnTo>
                  <a:cubicBezTo>
                    <a:pt x="343" y="72"/>
                    <a:pt x="343" y="72"/>
                    <a:pt x="343" y="49"/>
                  </a:cubicBezTo>
                  <a:cubicBezTo>
                    <a:pt x="343" y="49"/>
                    <a:pt x="343" y="26"/>
                    <a:pt x="320" y="26"/>
                  </a:cubicBezTo>
                  <a:cubicBezTo>
                    <a:pt x="320" y="26"/>
                    <a:pt x="268" y="0"/>
                    <a:pt x="199" y="0"/>
                  </a:cubicBez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1"/>
            <p:cNvSpPr/>
            <p:nvPr/>
          </p:nvSpPr>
          <p:spPr>
            <a:xfrm>
              <a:off x="6583951" y="2095236"/>
              <a:ext cx="85219" cy="51164"/>
            </a:xfrm>
            <a:custGeom>
              <a:avLst/>
              <a:gdLst/>
              <a:ahLst/>
              <a:cxnLst/>
              <a:rect l="l" t="t" r="r" b="b"/>
              <a:pathLst>
                <a:path w="1036" h="622" extrusionOk="0">
                  <a:moveTo>
                    <a:pt x="236" y="1"/>
                  </a:moveTo>
                  <a:cubicBezTo>
                    <a:pt x="39" y="1"/>
                    <a:pt x="1" y="514"/>
                    <a:pt x="410" y="600"/>
                  </a:cubicBezTo>
                  <a:cubicBezTo>
                    <a:pt x="465" y="615"/>
                    <a:pt x="517" y="622"/>
                    <a:pt x="565" y="622"/>
                  </a:cubicBezTo>
                  <a:cubicBezTo>
                    <a:pt x="879" y="622"/>
                    <a:pt x="1036" y="337"/>
                    <a:pt x="798" y="258"/>
                  </a:cubicBezTo>
                  <a:cubicBezTo>
                    <a:pt x="524" y="189"/>
                    <a:pt x="273" y="6"/>
                    <a:pt x="273" y="6"/>
                  </a:cubicBezTo>
                  <a:cubicBezTo>
                    <a:pt x="260" y="3"/>
                    <a:pt x="248" y="1"/>
                    <a:pt x="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1"/>
            <p:cNvSpPr/>
            <p:nvPr/>
          </p:nvSpPr>
          <p:spPr>
            <a:xfrm>
              <a:off x="6651483" y="2020631"/>
              <a:ext cx="39484" cy="77240"/>
            </a:xfrm>
            <a:custGeom>
              <a:avLst/>
              <a:gdLst/>
              <a:ahLst/>
              <a:cxnLst/>
              <a:rect l="l" t="t" r="r" b="b"/>
              <a:pathLst>
                <a:path w="480" h="939" extrusionOk="0">
                  <a:moveTo>
                    <a:pt x="205" y="0"/>
                  </a:moveTo>
                  <a:lnTo>
                    <a:pt x="0" y="936"/>
                  </a:lnTo>
                  <a:lnTo>
                    <a:pt x="137" y="936"/>
                  </a:lnTo>
                  <a:cubicBezTo>
                    <a:pt x="149" y="938"/>
                    <a:pt x="160" y="938"/>
                    <a:pt x="172" y="938"/>
                  </a:cubicBezTo>
                  <a:cubicBezTo>
                    <a:pt x="340" y="938"/>
                    <a:pt x="479" y="788"/>
                    <a:pt x="479" y="617"/>
                  </a:cubicBezTo>
                  <a:cubicBezTo>
                    <a:pt x="479" y="571"/>
                    <a:pt x="434" y="525"/>
                    <a:pt x="388" y="525"/>
                  </a:cubicBezTo>
                  <a:cubicBezTo>
                    <a:pt x="274" y="503"/>
                    <a:pt x="183" y="411"/>
                    <a:pt x="183" y="297"/>
                  </a:cubicBezTo>
                  <a:lnTo>
                    <a:pt x="2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1"/>
            <p:cNvSpPr/>
            <p:nvPr/>
          </p:nvSpPr>
          <p:spPr>
            <a:xfrm>
              <a:off x="6420510" y="2095730"/>
              <a:ext cx="35782" cy="35782"/>
            </a:xfrm>
            <a:custGeom>
              <a:avLst/>
              <a:gdLst/>
              <a:ahLst/>
              <a:cxnLst/>
              <a:rect l="l" t="t" r="r" b="b"/>
              <a:pathLst>
                <a:path w="435" h="435" extrusionOk="0">
                  <a:moveTo>
                    <a:pt x="229" y="0"/>
                  </a:moveTo>
                  <a:cubicBezTo>
                    <a:pt x="115" y="0"/>
                    <a:pt x="23" y="69"/>
                    <a:pt x="1" y="206"/>
                  </a:cubicBezTo>
                  <a:cubicBezTo>
                    <a:pt x="1" y="320"/>
                    <a:pt x="92" y="411"/>
                    <a:pt x="206" y="434"/>
                  </a:cubicBezTo>
                  <a:cubicBezTo>
                    <a:pt x="320" y="434"/>
                    <a:pt x="434" y="343"/>
                    <a:pt x="434" y="229"/>
                  </a:cubicBezTo>
                  <a:cubicBezTo>
                    <a:pt x="434" y="115"/>
                    <a:pt x="366" y="0"/>
                    <a:pt x="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1"/>
            <p:cNvSpPr/>
            <p:nvPr/>
          </p:nvSpPr>
          <p:spPr>
            <a:xfrm>
              <a:off x="6142651" y="2302272"/>
              <a:ext cx="722961" cy="762363"/>
            </a:xfrm>
            <a:custGeom>
              <a:avLst/>
              <a:gdLst/>
              <a:ahLst/>
              <a:cxnLst/>
              <a:rect l="l" t="t" r="r" b="b"/>
              <a:pathLst>
                <a:path w="8789" h="9268" extrusionOk="0">
                  <a:moveTo>
                    <a:pt x="3881" y="0"/>
                  </a:moveTo>
                  <a:lnTo>
                    <a:pt x="2420" y="23"/>
                  </a:lnTo>
                  <a:cubicBezTo>
                    <a:pt x="1507" y="92"/>
                    <a:pt x="731" y="753"/>
                    <a:pt x="525" y="1666"/>
                  </a:cubicBezTo>
                  <a:lnTo>
                    <a:pt x="23" y="3492"/>
                  </a:lnTo>
                  <a:cubicBezTo>
                    <a:pt x="0" y="3538"/>
                    <a:pt x="23" y="3584"/>
                    <a:pt x="69" y="3584"/>
                  </a:cubicBezTo>
                  <a:lnTo>
                    <a:pt x="251" y="3607"/>
                  </a:lnTo>
                  <a:lnTo>
                    <a:pt x="1575" y="3835"/>
                  </a:lnTo>
                  <a:lnTo>
                    <a:pt x="1256" y="8879"/>
                  </a:lnTo>
                  <a:lnTo>
                    <a:pt x="8400" y="9267"/>
                  </a:lnTo>
                  <a:cubicBezTo>
                    <a:pt x="8628" y="9267"/>
                    <a:pt x="8788" y="9016"/>
                    <a:pt x="8697" y="8788"/>
                  </a:cubicBezTo>
                  <a:lnTo>
                    <a:pt x="7807" y="2032"/>
                  </a:lnTo>
                  <a:cubicBezTo>
                    <a:pt x="7852" y="1187"/>
                    <a:pt x="7305" y="388"/>
                    <a:pt x="6506" y="160"/>
                  </a:cubicBezTo>
                  <a:cubicBezTo>
                    <a:pt x="6414" y="137"/>
                    <a:pt x="6323" y="114"/>
                    <a:pt x="6255" y="114"/>
                  </a:cubicBezTo>
                  <a:lnTo>
                    <a:pt x="4292" y="23"/>
                  </a:lnTo>
                  <a:lnTo>
                    <a:pt x="422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1"/>
            <p:cNvSpPr/>
            <p:nvPr/>
          </p:nvSpPr>
          <p:spPr>
            <a:xfrm>
              <a:off x="6497501" y="2322918"/>
              <a:ext cx="1051498" cy="779225"/>
            </a:xfrm>
            <a:custGeom>
              <a:avLst/>
              <a:gdLst/>
              <a:ahLst/>
              <a:cxnLst/>
              <a:rect l="l" t="t" r="r" b="b"/>
              <a:pathLst>
                <a:path w="12783" h="9473" extrusionOk="0">
                  <a:moveTo>
                    <a:pt x="7852" y="0"/>
                  </a:moveTo>
                  <a:cubicBezTo>
                    <a:pt x="7647" y="0"/>
                    <a:pt x="7464" y="160"/>
                    <a:pt x="7419" y="365"/>
                  </a:cubicBezTo>
                  <a:lnTo>
                    <a:pt x="7259" y="845"/>
                  </a:lnTo>
                  <a:cubicBezTo>
                    <a:pt x="7190" y="1073"/>
                    <a:pt x="7031" y="1210"/>
                    <a:pt x="6825" y="1210"/>
                  </a:cubicBezTo>
                  <a:lnTo>
                    <a:pt x="480" y="1210"/>
                  </a:lnTo>
                  <a:cubicBezTo>
                    <a:pt x="229" y="1210"/>
                    <a:pt x="0" y="1461"/>
                    <a:pt x="0" y="1758"/>
                  </a:cubicBezTo>
                  <a:lnTo>
                    <a:pt x="0" y="8948"/>
                  </a:lnTo>
                  <a:cubicBezTo>
                    <a:pt x="0" y="9222"/>
                    <a:pt x="229" y="9473"/>
                    <a:pt x="480" y="9473"/>
                  </a:cubicBezTo>
                  <a:lnTo>
                    <a:pt x="12280" y="9473"/>
                  </a:lnTo>
                  <a:cubicBezTo>
                    <a:pt x="12554" y="9473"/>
                    <a:pt x="12783" y="9222"/>
                    <a:pt x="12783" y="8948"/>
                  </a:cubicBezTo>
                  <a:lnTo>
                    <a:pt x="12783" y="2328"/>
                  </a:lnTo>
                  <a:lnTo>
                    <a:pt x="12783" y="1210"/>
                  </a:lnTo>
                  <a:lnTo>
                    <a:pt x="12783" y="548"/>
                  </a:lnTo>
                  <a:cubicBezTo>
                    <a:pt x="12783" y="251"/>
                    <a:pt x="12554" y="0"/>
                    <a:pt x="12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1"/>
            <p:cNvSpPr/>
            <p:nvPr/>
          </p:nvSpPr>
          <p:spPr>
            <a:xfrm>
              <a:off x="6493717" y="2319134"/>
              <a:ext cx="1059065" cy="786793"/>
            </a:xfrm>
            <a:custGeom>
              <a:avLst/>
              <a:gdLst/>
              <a:ahLst/>
              <a:cxnLst/>
              <a:rect l="l" t="t" r="r" b="b"/>
              <a:pathLst>
                <a:path w="12875" h="9565" extrusionOk="0">
                  <a:moveTo>
                    <a:pt x="12326" y="115"/>
                  </a:moveTo>
                  <a:cubicBezTo>
                    <a:pt x="12577" y="115"/>
                    <a:pt x="12760" y="320"/>
                    <a:pt x="12760" y="594"/>
                  </a:cubicBezTo>
                  <a:lnTo>
                    <a:pt x="12760" y="8971"/>
                  </a:lnTo>
                  <a:cubicBezTo>
                    <a:pt x="12760" y="9245"/>
                    <a:pt x="12577" y="9473"/>
                    <a:pt x="12326" y="9473"/>
                  </a:cubicBezTo>
                  <a:lnTo>
                    <a:pt x="526" y="9473"/>
                  </a:lnTo>
                  <a:cubicBezTo>
                    <a:pt x="297" y="9473"/>
                    <a:pt x="115" y="9245"/>
                    <a:pt x="115" y="8971"/>
                  </a:cubicBezTo>
                  <a:lnTo>
                    <a:pt x="115" y="1804"/>
                  </a:lnTo>
                  <a:cubicBezTo>
                    <a:pt x="115" y="1530"/>
                    <a:pt x="297" y="1325"/>
                    <a:pt x="526" y="1325"/>
                  </a:cubicBezTo>
                  <a:lnTo>
                    <a:pt x="6871" y="1325"/>
                  </a:lnTo>
                  <a:cubicBezTo>
                    <a:pt x="7099" y="1325"/>
                    <a:pt x="7282" y="1165"/>
                    <a:pt x="7350" y="914"/>
                  </a:cubicBezTo>
                  <a:lnTo>
                    <a:pt x="7510" y="434"/>
                  </a:lnTo>
                  <a:cubicBezTo>
                    <a:pt x="7556" y="229"/>
                    <a:pt x="7716" y="115"/>
                    <a:pt x="7898" y="115"/>
                  </a:cubicBezTo>
                  <a:close/>
                  <a:moveTo>
                    <a:pt x="7898" y="1"/>
                  </a:moveTo>
                  <a:cubicBezTo>
                    <a:pt x="7670" y="1"/>
                    <a:pt x="7465" y="160"/>
                    <a:pt x="7396" y="389"/>
                  </a:cubicBezTo>
                  <a:lnTo>
                    <a:pt x="7259" y="891"/>
                  </a:lnTo>
                  <a:cubicBezTo>
                    <a:pt x="7191" y="1073"/>
                    <a:pt x="7031" y="1210"/>
                    <a:pt x="6871" y="1210"/>
                  </a:cubicBezTo>
                  <a:lnTo>
                    <a:pt x="526" y="1210"/>
                  </a:lnTo>
                  <a:cubicBezTo>
                    <a:pt x="229" y="1210"/>
                    <a:pt x="1" y="1484"/>
                    <a:pt x="1" y="1804"/>
                  </a:cubicBezTo>
                  <a:lnTo>
                    <a:pt x="1" y="8971"/>
                  </a:lnTo>
                  <a:cubicBezTo>
                    <a:pt x="1" y="9313"/>
                    <a:pt x="229" y="9564"/>
                    <a:pt x="526" y="9564"/>
                  </a:cubicBezTo>
                  <a:lnTo>
                    <a:pt x="12326" y="9564"/>
                  </a:lnTo>
                  <a:cubicBezTo>
                    <a:pt x="12623" y="9564"/>
                    <a:pt x="12874" y="9313"/>
                    <a:pt x="12874" y="8971"/>
                  </a:cubicBezTo>
                  <a:lnTo>
                    <a:pt x="12874" y="594"/>
                  </a:lnTo>
                  <a:cubicBezTo>
                    <a:pt x="12874" y="275"/>
                    <a:pt x="12623" y="1"/>
                    <a:pt x="12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1"/>
            <p:cNvSpPr/>
            <p:nvPr/>
          </p:nvSpPr>
          <p:spPr>
            <a:xfrm>
              <a:off x="7308539" y="2409285"/>
              <a:ext cx="176607" cy="125854"/>
            </a:xfrm>
            <a:custGeom>
              <a:avLst/>
              <a:gdLst/>
              <a:ahLst/>
              <a:cxnLst/>
              <a:rect l="l" t="t" r="r" b="b"/>
              <a:pathLst>
                <a:path w="2147" h="1530" extrusionOk="0">
                  <a:moveTo>
                    <a:pt x="47" y="0"/>
                  </a:moveTo>
                  <a:cubicBezTo>
                    <a:pt x="24" y="0"/>
                    <a:pt x="1" y="23"/>
                    <a:pt x="1" y="46"/>
                  </a:cubicBezTo>
                  <a:cubicBezTo>
                    <a:pt x="1" y="92"/>
                    <a:pt x="24" y="114"/>
                    <a:pt x="47" y="114"/>
                  </a:cubicBezTo>
                  <a:lnTo>
                    <a:pt x="1873" y="114"/>
                  </a:lnTo>
                  <a:cubicBezTo>
                    <a:pt x="1964" y="114"/>
                    <a:pt x="2032" y="183"/>
                    <a:pt x="2032" y="274"/>
                  </a:cubicBezTo>
                  <a:lnTo>
                    <a:pt x="2032" y="1484"/>
                  </a:lnTo>
                  <a:cubicBezTo>
                    <a:pt x="2032" y="1507"/>
                    <a:pt x="2055" y="1530"/>
                    <a:pt x="2078" y="1530"/>
                  </a:cubicBezTo>
                  <a:cubicBezTo>
                    <a:pt x="2124" y="1530"/>
                    <a:pt x="2147" y="1507"/>
                    <a:pt x="2147" y="1484"/>
                  </a:cubicBezTo>
                  <a:lnTo>
                    <a:pt x="2147" y="274"/>
                  </a:lnTo>
                  <a:cubicBezTo>
                    <a:pt x="2147" y="114"/>
                    <a:pt x="2032" y="0"/>
                    <a:pt x="18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1"/>
            <p:cNvSpPr/>
            <p:nvPr/>
          </p:nvSpPr>
          <p:spPr>
            <a:xfrm>
              <a:off x="6963149" y="2337559"/>
              <a:ext cx="71400" cy="115983"/>
            </a:xfrm>
            <a:custGeom>
              <a:avLst/>
              <a:gdLst/>
              <a:ahLst/>
              <a:cxnLst/>
              <a:rect l="l" t="t" r="r" b="b"/>
              <a:pathLst>
                <a:path w="868" h="1410" extrusionOk="0">
                  <a:moveTo>
                    <a:pt x="564" y="1"/>
                  </a:moveTo>
                  <a:cubicBezTo>
                    <a:pt x="441" y="1"/>
                    <a:pt x="314" y="71"/>
                    <a:pt x="274" y="210"/>
                  </a:cubicBezTo>
                  <a:lnTo>
                    <a:pt x="46" y="1055"/>
                  </a:lnTo>
                  <a:cubicBezTo>
                    <a:pt x="0" y="1192"/>
                    <a:pt x="91" y="1352"/>
                    <a:pt x="228" y="1397"/>
                  </a:cubicBezTo>
                  <a:cubicBezTo>
                    <a:pt x="257" y="1405"/>
                    <a:pt x="284" y="1409"/>
                    <a:pt x="311" y="1409"/>
                  </a:cubicBezTo>
                  <a:cubicBezTo>
                    <a:pt x="434" y="1409"/>
                    <a:pt x="533" y="1327"/>
                    <a:pt x="571" y="1215"/>
                  </a:cubicBezTo>
                  <a:lnTo>
                    <a:pt x="822" y="370"/>
                  </a:lnTo>
                  <a:cubicBezTo>
                    <a:pt x="867" y="210"/>
                    <a:pt x="776" y="51"/>
                    <a:pt x="616" y="5"/>
                  </a:cubicBezTo>
                  <a:cubicBezTo>
                    <a:pt x="599" y="2"/>
                    <a:pt x="582" y="1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1"/>
            <p:cNvSpPr/>
            <p:nvPr/>
          </p:nvSpPr>
          <p:spPr>
            <a:xfrm>
              <a:off x="6916181" y="2323822"/>
              <a:ext cx="73291" cy="122152"/>
            </a:xfrm>
            <a:custGeom>
              <a:avLst/>
              <a:gdLst/>
              <a:ahLst/>
              <a:cxnLst/>
              <a:rect l="l" t="t" r="r" b="b"/>
              <a:pathLst>
                <a:path w="891" h="1485" extrusionOk="0">
                  <a:moveTo>
                    <a:pt x="567" y="0"/>
                  </a:moveTo>
                  <a:cubicBezTo>
                    <a:pt x="450" y="0"/>
                    <a:pt x="335" y="86"/>
                    <a:pt x="297" y="218"/>
                  </a:cubicBezTo>
                  <a:lnTo>
                    <a:pt x="46" y="1131"/>
                  </a:lnTo>
                  <a:cubicBezTo>
                    <a:pt x="0" y="1268"/>
                    <a:pt x="92" y="1427"/>
                    <a:pt x="252" y="1473"/>
                  </a:cubicBezTo>
                  <a:cubicBezTo>
                    <a:pt x="276" y="1481"/>
                    <a:pt x="301" y="1485"/>
                    <a:pt x="326" y="1485"/>
                  </a:cubicBezTo>
                  <a:cubicBezTo>
                    <a:pt x="441" y="1485"/>
                    <a:pt x="556" y="1403"/>
                    <a:pt x="594" y="1290"/>
                  </a:cubicBezTo>
                  <a:lnTo>
                    <a:pt x="845" y="354"/>
                  </a:lnTo>
                  <a:cubicBezTo>
                    <a:pt x="891" y="218"/>
                    <a:pt x="799" y="58"/>
                    <a:pt x="640" y="12"/>
                  </a:cubicBezTo>
                  <a:cubicBezTo>
                    <a:pt x="616" y="4"/>
                    <a:pt x="591" y="0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1"/>
            <p:cNvSpPr/>
            <p:nvPr/>
          </p:nvSpPr>
          <p:spPr>
            <a:xfrm>
              <a:off x="7010035" y="2365114"/>
              <a:ext cx="63914" cy="92128"/>
            </a:xfrm>
            <a:custGeom>
              <a:avLst/>
              <a:gdLst/>
              <a:ahLst/>
              <a:cxnLst/>
              <a:rect l="l" t="t" r="r" b="b"/>
              <a:pathLst>
                <a:path w="777" h="1120" extrusionOk="0">
                  <a:moveTo>
                    <a:pt x="452" y="0"/>
                  </a:moveTo>
                  <a:cubicBezTo>
                    <a:pt x="336" y="0"/>
                    <a:pt x="221" y="82"/>
                    <a:pt x="183" y="195"/>
                  </a:cubicBezTo>
                  <a:lnTo>
                    <a:pt x="24" y="766"/>
                  </a:lnTo>
                  <a:cubicBezTo>
                    <a:pt x="1" y="902"/>
                    <a:pt x="69" y="1062"/>
                    <a:pt x="229" y="1108"/>
                  </a:cubicBezTo>
                  <a:cubicBezTo>
                    <a:pt x="253" y="1116"/>
                    <a:pt x="277" y="1120"/>
                    <a:pt x="302" y="1120"/>
                  </a:cubicBezTo>
                  <a:cubicBezTo>
                    <a:pt x="418" y="1120"/>
                    <a:pt x="534" y="1034"/>
                    <a:pt x="571" y="902"/>
                  </a:cubicBezTo>
                  <a:lnTo>
                    <a:pt x="731" y="355"/>
                  </a:lnTo>
                  <a:cubicBezTo>
                    <a:pt x="777" y="218"/>
                    <a:pt x="685" y="58"/>
                    <a:pt x="526" y="12"/>
                  </a:cubicBezTo>
                  <a:cubicBezTo>
                    <a:pt x="501" y="4"/>
                    <a:pt x="476" y="0"/>
                    <a:pt x="45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1"/>
            <p:cNvSpPr/>
            <p:nvPr/>
          </p:nvSpPr>
          <p:spPr>
            <a:xfrm>
              <a:off x="7057002" y="2378275"/>
              <a:ext cx="58238" cy="67698"/>
            </a:xfrm>
            <a:custGeom>
              <a:avLst/>
              <a:gdLst/>
              <a:ahLst/>
              <a:cxnLst/>
              <a:rect l="l" t="t" r="r" b="b"/>
              <a:pathLst>
                <a:path w="708" h="823" extrusionOk="0">
                  <a:moveTo>
                    <a:pt x="396" y="0"/>
                  </a:moveTo>
                  <a:cubicBezTo>
                    <a:pt x="268" y="0"/>
                    <a:pt x="156" y="82"/>
                    <a:pt x="137" y="195"/>
                  </a:cubicBezTo>
                  <a:lnTo>
                    <a:pt x="46" y="469"/>
                  </a:lnTo>
                  <a:cubicBezTo>
                    <a:pt x="0" y="606"/>
                    <a:pt x="92" y="765"/>
                    <a:pt x="251" y="811"/>
                  </a:cubicBezTo>
                  <a:cubicBezTo>
                    <a:pt x="276" y="819"/>
                    <a:pt x="301" y="823"/>
                    <a:pt x="326" y="823"/>
                  </a:cubicBezTo>
                  <a:cubicBezTo>
                    <a:pt x="441" y="823"/>
                    <a:pt x="556" y="741"/>
                    <a:pt x="594" y="628"/>
                  </a:cubicBezTo>
                  <a:lnTo>
                    <a:pt x="662" y="354"/>
                  </a:lnTo>
                  <a:cubicBezTo>
                    <a:pt x="708" y="195"/>
                    <a:pt x="617" y="35"/>
                    <a:pt x="480" y="12"/>
                  </a:cubicBezTo>
                  <a:cubicBezTo>
                    <a:pt x="451" y="4"/>
                    <a:pt x="423" y="0"/>
                    <a:pt x="39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1"/>
            <p:cNvSpPr/>
            <p:nvPr/>
          </p:nvSpPr>
          <p:spPr>
            <a:xfrm>
              <a:off x="6053075" y="2598883"/>
              <a:ext cx="850049" cy="415071"/>
            </a:xfrm>
            <a:custGeom>
              <a:avLst/>
              <a:gdLst/>
              <a:ahLst/>
              <a:cxnLst/>
              <a:rect l="l" t="t" r="r" b="b"/>
              <a:pathLst>
                <a:path w="10334" h="5046" extrusionOk="0">
                  <a:moveTo>
                    <a:pt x="1340" y="1"/>
                  </a:moveTo>
                  <a:lnTo>
                    <a:pt x="1249" y="69"/>
                  </a:lnTo>
                  <a:lnTo>
                    <a:pt x="633" y="1986"/>
                  </a:lnTo>
                  <a:lnTo>
                    <a:pt x="359" y="2808"/>
                  </a:lnTo>
                  <a:cubicBezTo>
                    <a:pt x="0" y="3927"/>
                    <a:pt x="871" y="5045"/>
                    <a:pt x="2014" y="5045"/>
                  </a:cubicBezTo>
                  <a:cubicBezTo>
                    <a:pt x="2108" y="5045"/>
                    <a:pt x="2203" y="5038"/>
                    <a:pt x="2299" y="5022"/>
                  </a:cubicBezTo>
                  <a:lnTo>
                    <a:pt x="6956" y="4086"/>
                  </a:lnTo>
                  <a:lnTo>
                    <a:pt x="8394" y="4588"/>
                  </a:lnTo>
                  <a:cubicBezTo>
                    <a:pt x="8452" y="4615"/>
                    <a:pt x="8514" y="4627"/>
                    <a:pt x="8574" y="4627"/>
                  </a:cubicBezTo>
                  <a:cubicBezTo>
                    <a:pt x="8770" y="4627"/>
                    <a:pt x="8938" y="4500"/>
                    <a:pt x="8850" y="4360"/>
                  </a:cubicBezTo>
                  <a:lnTo>
                    <a:pt x="8850" y="4360"/>
                  </a:lnTo>
                  <a:cubicBezTo>
                    <a:pt x="8947" y="4433"/>
                    <a:pt x="9057" y="4486"/>
                    <a:pt x="9159" y="4486"/>
                  </a:cubicBezTo>
                  <a:cubicBezTo>
                    <a:pt x="9249" y="4486"/>
                    <a:pt x="9334" y="4445"/>
                    <a:pt x="9398" y="4337"/>
                  </a:cubicBezTo>
                  <a:cubicBezTo>
                    <a:pt x="9489" y="4223"/>
                    <a:pt x="9443" y="4109"/>
                    <a:pt x="9352" y="4018"/>
                  </a:cubicBezTo>
                  <a:lnTo>
                    <a:pt x="9352" y="4018"/>
                  </a:lnTo>
                  <a:cubicBezTo>
                    <a:pt x="9446" y="4085"/>
                    <a:pt x="9548" y="4144"/>
                    <a:pt x="9644" y="4144"/>
                  </a:cubicBezTo>
                  <a:cubicBezTo>
                    <a:pt x="9711" y="4144"/>
                    <a:pt x="9775" y="4116"/>
                    <a:pt x="9832" y="4041"/>
                  </a:cubicBezTo>
                  <a:cubicBezTo>
                    <a:pt x="9991" y="3858"/>
                    <a:pt x="9877" y="3698"/>
                    <a:pt x="9740" y="3561"/>
                  </a:cubicBezTo>
                  <a:lnTo>
                    <a:pt x="9740" y="3561"/>
                  </a:lnTo>
                  <a:cubicBezTo>
                    <a:pt x="9794" y="3594"/>
                    <a:pt x="9853" y="3616"/>
                    <a:pt x="9910" y="3616"/>
                  </a:cubicBezTo>
                  <a:cubicBezTo>
                    <a:pt x="9973" y="3616"/>
                    <a:pt x="10034" y="3588"/>
                    <a:pt x="10083" y="3516"/>
                  </a:cubicBezTo>
                  <a:cubicBezTo>
                    <a:pt x="10334" y="3105"/>
                    <a:pt x="9763" y="2899"/>
                    <a:pt x="9421" y="2717"/>
                  </a:cubicBezTo>
                  <a:cubicBezTo>
                    <a:pt x="9261" y="2648"/>
                    <a:pt x="9124" y="2580"/>
                    <a:pt x="8987" y="2534"/>
                  </a:cubicBezTo>
                  <a:cubicBezTo>
                    <a:pt x="9147" y="2466"/>
                    <a:pt x="9307" y="2374"/>
                    <a:pt x="9421" y="2260"/>
                  </a:cubicBezTo>
                  <a:cubicBezTo>
                    <a:pt x="9466" y="2215"/>
                    <a:pt x="9489" y="2169"/>
                    <a:pt x="9489" y="2123"/>
                  </a:cubicBezTo>
                  <a:cubicBezTo>
                    <a:pt x="9489" y="2078"/>
                    <a:pt x="9443" y="2032"/>
                    <a:pt x="9421" y="2032"/>
                  </a:cubicBezTo>
                  <a:cubicBezTo>
                    <a:pt x="9375" y="2009"/>
                    <a:pt x="9329" y="1986"/>
                    <a:pt x="9284" y="1986"/>
                  </a:cubicBezTo>
                  <a:cubicBezTo>
                    <a:pt x="9154" y="1971"/>
                    <a:pt x="8941" y="1966"/>
                    <a:pt x="8715" y="1966"/>
                  </a:cubicBezTo>
                  <a:cubicBezTo>
                    <a:pt x="8262" y="1966"/>
                    <a:pt x="7754" y="1986"/>
                    <a:pt x="7754" y="1986"/>
                  </a:cubicBezTo>
                  <a:cubicBezTo>
                    <a:pt x="7549" y="2009"/>
                    <a:pt x="7366" y="2055"/>
                    <a:pt x="7184" y="2123"/>
                  </a:cubicBezTo>
                  <a:lnTo>
                    <a:pt x="3806" y="2055"/>
                  </a:lnTo>
                  <a:lnTo>
                    <a:pt x="4102" y="457"/>
                  </a:lnTo>
                  <a:cubicBezTo>
                    <a:pt x="4102" y="457"/>
                    <a:pt x="1340" y="1"/>
                    <a:pt x="134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1"/>
            <p:cNvSpPr/>
            <p:nvPr/>
          </p:nvSpPr>
          <p:spPr>
            <a:xfrm>
              <a:off x="6814760" y="2871146"/>
              <a:ext cx="43267" cy="24430"/>
            </a:xfrm>
            <a:custGeom>
              <a:avLst/>
              <a:gdLst/>
              <a:ahLst/>
              <a:cxnLst/>
              <a:rect l="l" t="t" r="r" b="b"/>
              <a:pathLst>
                <a:path w="526" h="297" extrusionOk="0">
                  <a:moveTo>
                    <a:pt x="1" y="0"/>
                  </a:moveTo>
                  <a:lnTo>
                    <a:pt x="526" y="297"/>
                  </a:lnTo>
                  <a:cubicBezTo>
                    <a:pt x="480" y="25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6427995" y="2045472"/>
              <a:ext cx="30189" cy="42856"/>
            </a:xfrm>
            <a:custGeom>
              <a:avLst/>
              <a:gdLst/>
              <a:ahLst/>
              <a:cxnLst/>
              <a:rect l="l" t="t" r="r" b="b"/>
              <a:pathLst>
                <a:path w="367" h="521" extrusionOk="0">
                  <a:moveTo>
                    <a:pt x="69" y="1"/>
                  </a:moveTo>
                  <a:cubicBezTo>
                    <a:pt x="52" y="1"/>
                    <a:pt x="35" y="7"/>
                    <a:pt x="24" y="18"/>
                  </a:cubicBezTo>
                  <a:cubicBezTo>
                    <a:pt x="1" y="41"/>
                    <a:pt x="1" y="64"/>
                    <a:pt x="24" y="86"/>
                  </a:cubicBezTo>
                  <a:lnTo>
                    <a:pt x="229" y="315"/>
                  </a:lnTo>
                  <a:lnTo>
                    <a:pt x="47" y="406"/>
                  </a:lnTo>
                  <a:cubicBezTo>
                    <a:pt x="24" y="429"/>
                    <a:pt x="24" y="474"/>
                    <a:pt x="47" y="497"/>
                  </a:cubicBezTo>
                  <a:cubicBezTo>
                    <a:pt x="47" y="497"/>
                    <a:pt x="69" y="520"/>
                    <a:pt x="92" y="520"/>
                  </a:cubicBezTo>
                  <a:cubicBezTo>
                    <a:pt x="92" y="520"/>
                    <a:pt x="115" y="520"/>
                    <a:pt x="115" y="497"/>
                  </a:cubicBezTo>
                  <a:lnTo>
                    <a:pt x="343" y="360"/>
                  </a:lnTo>
                  <a:cubicBezTo>
                    <a:pt x="343" y="360"/>
                    <a:pt x="343" y="338"/>
                    <a:pt x="366" y="315"/>
                  </a:cubicBezTo>
                  <a:cubicBezTo>
                    <a:pt x="366" y="315"/>
                    <a:pt x="343" y="292"/>
                    <a:pt x="343" y="292"/>
                  </a:cubicBezTo>
                  <a:lnTo>
                    <a:pt x="115" y="18"/>
                  </a:lnTo>
                  <a:cubicBezTo>
                    <a:pt x="104" y="7"/>
                    <a:pt x="86" y="1"/>
                    <a:pt x="69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6687100" y="2033298"/>
              <a:ext cx="24513" cy="21716"/>
            </a:xfrm>
            <a:custGeom>
              <a:avLst/>
              <a:gdLst/>
              <a:ahLst/>
              <a:cxnLst/>
              <a:rect l="l" t="t" r="r" b="b"/>
              <a:pathLst>
                <a:path w="298" h="264" extrusionOk="0">
                  <a:moveTo>
                    <a:pt x="151" y="0"/>
                  </a:moveTo>
                  <a:cubicBezTo>
                    <a:pt x="139" y="0"/>
                    <a:pt x="127" y="2"/>
                    <a:pt x="115" y="6"/>
                  </a:cubicBezTo>
                  <a:cubicBezTo>
                    <a:pt x="46" y="29"/>
                    <a:pt x="1" y="98"/>
                    <a:pt x="24" y="166"/>
                  </a:cubicBezTo>
                  <a:cubicBezTo>
                    <a:pt x="24" y="222"/>
                    <a:pt x="85" y="263"/>
                    <a:pt x="145" y="263"/>
                  </a:cubicBezTo>
                  <a:cubicBezTo>
                    <a:pt x="158" y="263"/>
                    <a:pt x="171" y="261"/>
                    <a:pt x="183" y="257"/>
                  </a:cubicBezTo>
                  <a:cubicBezTo>
                    <a:pt x="252" y="257"/>
                    <a:pt x="297" y="189"/>
                    <a:pt x="275" y="98"/>
                  </a:cubicBezTo>
                  <a:cubicBezTo>
                    <a:pt x="256" y="41"/>
                    <a:pt x="206" y="0"/>
                    <a:pt x="151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6606407" y="2035684"/>
              <a:ext cx="24430" cy="24430"/>
            </a:xfrm>
            <a:custGeom>
              <a:avLst/>
              <a:gdLst/>
              <a:ahLst/>
              <a:cxnLst/>
              <a:rect l="l" t="t" r="r" b="b"/>
              <a:pathLst>
                <a:path w="297" h="297" extrusionOk="0">
                  <a:moveTo>
                    <a:pt x="160" y="0"/>
                  </a:moveTo>
                  <a:cubicBezTo>
                    <a:pt x="92" y="0"/>
                    <a:pt x="23" y="69"/>
                    <a:pt x="23" y="137"/>
                  </a:cubicBezTo>
                  <a:cubicBezTo>
                    <a:pt x="0" y="228"/>
                    <a:pt x="69" y="297"/>
                    <a:pt x="137" y="297"/>
                  </a:cubicBezTo>
                  <a:cubicBezTo>
                    <a:pt x="229" y="297"/>
                    <a:pt x="297" y="228"/>
                    <a:pt x="297" y="160"/>
                  </a:cubicBezTo>
                  <a:cubicBezTo>
                    <a:pt x="297" y="69"/>
                    <a:pt x="229" y="0"/>
                    <a:pt x="160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/>
            <p:nvPr/>
          </p:nvSpPr>
          <p:spPr>
            <a:xfrm>
              <a:off x="6621378" y="2177162"/>
              <a:ext cx="35782" cy="16287"/>
            </a:xfrm>
            <a:custGeom>
              <a:avLst/>
              <a:gdLst/>
              <a:ahLst/>
              <a:cxnLst/>
              <a:rect l="l" t="t" r="r" b="b"/>
              <a:pathLst>
                <a:path w="435" h="198" extrusionOk="0">
                  <a:moveTo>
                    <a:pt x="265" y="0"/>
                  </a:moveTo>
                  <a:cubicBezTo>
                    <a:pt x="191" y="0"/>
                    <a:pt x="97" y="20"/>
                    <a:pt x="24" y="106"/>
                  </a:cubicBezTo>
                  <a:cubicBezTo>
                    <a:pt x="24" y="106"/>
                    <a:pt x="1" y="129"/>
                    <a:pt x="1" y="152"/>
                  </a:cubicBezTo>
                  <a:cubicBezTo>
                    <a:pt x="1" y="152"/>
                    <a:pt x="24" y="175"/>
                    <a:pt x="24" y="197"/>
                  </a:cubicBezTo>
                  <a:lnTo>
                    <a:pt x="69" y="197"/>
                  </a:lnTo>
                  <a:cubicBezTo>
                    <a:pt x="92" y="197"/>
                    <a:pt x="115" y="197"/>
                    <a:pt x="138" y="175"/>
                  </a:cubicBezTo>
                  <a:cubicBezTo>
                    <a:pt x="169" y="133"/>
                    <a:pt x="209" y="120"/>
                    <a:pt x="246" y="120"/>
                  </a:cubicBezTo>
                  <a:cubicBezTo>
                    <a:pt x="291" y="120"/>
                    <a:pt x="331" y="139"/>
                    <a:pt x="343" y="152"/>
                  </a:cubicBezTo>
                  <a:lnTo>
                    <a:pt x="389" y="152"/>
                  </a:lnTo>
                  <a:cubicBezTo>
                    <a:pt x="412" y="129"/>
                    <a:pt x="412" y="129"/>
                    <a:pt x="435" y="106"/>
                  </a:cubicBezTo>
                  <a:cubicBezTo>
                    <a:pt x="435" y="60"/>
                    <a:pt x="412" y="38"/>
                    <a:pt x="389" y="15"/>
                  </a:cubicBezTo>
                  <a:cubicBezTo>
                    <a:pt x="378" y="15"/>
                    <a:pt x="329" y="0"/>
                    <a:pt x="265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1"/>
            <p:cNvSpPr/>
            <p:nvPr/>
          </p:nvSpPr>
          <p:spPr>
            <a:xfrm>
              <a:off x="6561331" y="1977776"/>
              <a:ext cx="67698" cy="29777"/>
            </a:xfrm>
            <a:custGeom>
              <a:avLst/>
              <a:gdLst/>
              <a:ahLst/>
              <a:cxnLst/>
              <a:rect l="l" t="t" r="r" b="b"/>
              <a:pathLst>
                <a:path w="823" h="362" extrusionOk="0">
                  <a:moveTo>
                    <a:pt x="507" y="1"/>
                  </a:moveTo>
                  <a:cubicBezTo>
                    <a:pt x="464" y="1"/>
                    <a:pt x="417" y="7"/>
                    <a:pt x="366" y="19"/>
                  </a:cubicBezTo>
                  <a:cubicBezTo>
                    <a:pt x="206" y="42"/>
                    <a:pt x="69" y="133"/>
                    <a:pt x="46" y="225"/>
                  </a:cubicBezTo>
                  <a:cubicBezTo>
                    <a:pt x="0" y="293"/>
                    <a:pt x="46" y="339"/>
                    <a:pt x="92" y="362"/>
                  </a:cubicBezTo>
                  <a:cubicBezTo>
                    <a:pt x="137" y="362"/>
                    <a:pt x="206" y="339"/>
                    <a:pt x="252" y="339"/>
                  </a:cubicBezTo>
                  <a:cubicBezTo>
                    <a:pt x="320" y="316"/>
                    <a:pt x="366" y="316"/>
                    <a:pt x="434" y="293"/>
                  </a:cubicBezTo>
                  <a:cubicBezTo>
                    <a:pt x="480" y="293"/>
                    <a:pt x="548" y="270"/>
                    <a:pt x="594" y="270"/>
                  </a:cubicBezTo>
                  <a:cubicBezTo>
                    <a:pt x="662" y="248"/>
                    <a:pt x="731" y="248"/>
                    <a:pt x="777" y="225"/>
                  </a:cubicBezTo>
                  <a:cubicBezTo>
                    <a:pt x="799" y="202"/>
                    <a:pt x="822" y="133"/>
                    <a:pt x="754" y="88"/>
                  </a:cubicBezTo>
                  <a:cubicBezTo>
                    <a:pt x="704" y="38"/>
                    <a:pt x="619" y="1"/>
                    <a:pt x="507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1"/>
            <p:cNvSpPr/>
            <p:nvPr/>
          </p:nvSpPr>
          <p:spPr>
            <a:xfrm>
              <a:off x="6677723" y="1976954"/>
              <a:ext cx="47051" cy="22045"/>
            </a:xfrm>
            <a:custGeom>
              <a:avLst/>
              <a:gdLst/>
              <a:ahLst/>
              <a:cxnLst/>
              <a:rect l="l" t="t" r="r" b="b"/>
              <a:pathLst>
                <a:path w="572" h="268" extrusionOk="0">
                  <a:moveTo>
                    <a:pt x="237" y="0"/>
                  </a:moveTo>
                  <a:cubicBezTo>
                    <a:pt x="151" y="0"/>
                    <a:pt x="84" y="38"/>
                    <a:pt x="46" y="75"/>
                  </a:cubicBezTo>
                  <a:cubicBezTo>
                    <a:pt x="1" y="121"/>
                    <a:pt x="1" y="166"/>
                    <a:pt x="46" y="189"/>
                  </a:cubicBezTo>
                  <a:cubicBezTo>
                    <a:pt x="69" y="212"/>
                    <a:pt x="115" y="212"/>
                    <a:pt x="160" y="212"/>
                  </a:cubicBezTo>
                  <a:cubicBezTo>
                    <a:pt x="183" y="212"/>
                    <a:pt x="229" y="235"/>
                    <a:pt x="275" y="235"/>
                  </a:cubicBezTo>
                  <a:cubicBezTo>
                    <a:pt x="297" y="235"/>
                    <a:pt x="343" y="235"/>
                    <a:pt x="389" y="258"/>
                  </a:cubicBezTo>
                  <a:cubicBezTo>
                    <a:pt x="419" y="258"/>
                    <a:pt x="450" y="268"/>
                    <a:pt x="473" y="268"/>
                  </a:cubicBezTo>
                  <a:cubicBezTo>
                    <a:pt x="485" y="268"/>
                    <a:pt x="495" y="265"/>
                    <a:pt x="503" y="258"/>
                  </a:cubicBezTo>
                  <a:cubicBezTo>
                    <a:pt x="548" y="258"/>
                    <a:pt x="571" y="212"/>
                    <a:pt x="526" y="143"/>
                  </a:cubicBezTo>
                  <a:cubicBezTo>
                    <a:pt x="503" y="98"/>
                    <a:pt x="434" y="29"/>
                    <a:pt x="297" y="6"/>
                  </a:cubicBezTo>
                  <a:cubicBezTo>
                    <a:pt x="276" y="2"/>
                    <a:pt x="256" y="0"/>
                    <a:pt x="237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1"/>
            <p:cNvSpPr/>
            <p:nvPr/>
          </p:nvSpPr>
          <p:spPr>
            <a:xfrm>
              <a:off x="6587653" y="2092604"/>
              <a:ext cx="76993" cy="57663"/>
            </a:xfrm>
            <a:custGeom>
              <a:avLst/>
              <a:gdLst/>
              <a:ahLst/>
              <a:cxnLst/>
              <a:rect l="l" t="t" r="r" b="b"/>
              <a:pathLst>
                <a:path w="936" h="701" extrusionOk="0">
                  <a:moveTo>
                    <a:pt x="205" y="84"/>
                  </a:moveTo>
                  <a:cubicBezTo>
                    <a:pt x="251" y="107"/>
                    <a:pt x="479" y="244"/>
                    <a:pt x="753" y="335"/>
                  </a:cubicBezTo>
                  <a:cubicBezTo>
                    <a:pt x="776" y="358"/>
                    <a:pt x="845" y="381"/>
                    <a:pt x="822" y="449"/>
                  </a:cubicBezTo>
                  <a:cubicBezTo>
                    <a:pt x="804" y="540"/>
                    <a:pt x="686" y="630"/>
                    <a:pt x="513" y="630"/>
                  </a:cubicBezTo>
                  <a:cubicBezTo>
                    <a:pt x="467" y="630"/>
                    <a:pt x="418" y="623"/>
                    <a:pt x="365" y="609"/>
                  </a:cubicBezTo>
                  <a:cubicBezTo>
                    <a:pt x="183" y="541"/>
                    <a:pt x="114" y="404"/>
                    <a:pt x="114" y="335"/>
                  </a:cubicBezTo>
                  <a:cubicBezTo>
                    <a:pt x="68" y="221"/>
                    <a:pt x="114" y="130"/>
                    <a:pt x="137" y="84"/>
                  </a:cubicBezTo>
                  <a:close/>
                  <a:moveTo>
                    <a:pt x="176" y="1"/>
                  </a:moveTo>
                  <a:cubicBezTo>
                    <a:pt x="145" y="1"/>
                    <a:pt x="118" y="12"/>
                    <a:pt x="91" y="38"/>
                  </a:cubicBezTo>
                  <a:cubicBezTo>
                    <a:pt x="23" y="84"/>
                    <a:pt x="0" y="221"/>
                    <a:pt x="23" y="358"/>
                  </a:cubicBezTo>
                  <a:cubicBezTo>
                    <a:pt x="68" y="518"/>
                    <a:pt x="183" y="632"/>
                    <a:pt x="342" y="678"/>
                  </a:cubicBezTo>
                  <a:cubicBezTo>
                    <a:pt x="411" y="700"/>
                    <a:pt x="457" y="700"/>
                    <a:pt x="502" y="700"/>
                  </a:cubicBezTo>
                  <a:cubicBezTo>
                    <a:pt x="730" y="700"/>
                    <a:pt x="867" y="586"/>
                    <a:pt x="890" y="472"/>
                  </a:cubicBezTo>
                  <a:cubicBezTo>
                    <a:pt x="936" y="381"/>
                    <a:pt x="867" y="290"/>
                    <a:pt x="776" y="267"/>
                  </a:cubicBezTo>
                  <a:cubicBezTo>
                    <a:pt x="502" y="175"/>
                    <a:pt x="251" y="16"/>
                    <a:pt x="251" y="16"/>
                  </a:cubicBezTo>
                  <a:cubicBezTo>
                    <a:pt x="223" y="6"/>
                    <a:pt x="198" y="1"/>
                    <a:pt x="176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1"/>
            <p:cNvSpPr/>
            <p:nvPr/>
          </p:nvSpPr>
          <p:spPr>
            <a:xfrm>
              <a:off x="6649591" y="2016847"/>
              <a:ext cx="45159" cy="84561"/>
            </a:xfrm>
            <a:custGeom>
              <a:avLst/>
              <a:gdLst/>
              <a:ahLst/>
              <a:cxnLst/>
              <a:rect l="l" t="t" r="r" b="b"/>
              <a:pathLst>
                <a:path w="549" h="1028" extrusionOk="0">
                  <a:moveTo>
                    <a:pt x="228" y="1"/>
                  </a:moveTo>
                  <a:cubicBezTo>
                    <a:pt x="206" y="1"/>
                    <a:pt x="183" y="24"/>
                    <a:pt x="183" y="46"/>
                  </a:cubicBezTo>
                  <a:lnTo>
                    <a:pt x="160" y="343"/>
                  </a:lnTo>
                  <a:cubicBezTo>
                    <a:pt x="160" y="412"/>
                    <a:pt x="183" y="480"/>
                    <a:pt x="228" y="526"/>
                  </a:cubicBezTo>
                  <a:cubicBezTo>
                    <a:pt x="274" y="571"/>
                    <a:pt x="343" y="594"/>
                    <a:pt x="411" y="594"/>
                  </a:cubicBezTo>
                  <a:cubicBezTo>
                    <a:pt x="411" y="594"/>
                    <a:pt x="434" y="617"/>
                    <a:pt x="457" y="617"/>
                  </a:cubicBezTo>
                  <a:cubicBezTo>
                    <a:pt x="457" y="640"/>
                    <a:pt x="457" y="640"/>
                    <a:pt x="457" y="663"/>
                  </a:cubicBezTo>
                  <a:cubicBezTo>
                    <a:pt x="457" y="822"/>
                    <a:pt x="320" y="959"/>
                    <a:pt x="160" y="959"/>
                  </a:cubicBezTo>
                  <a:lnTo>
                    <a:pt x="23" y="937"/>
                  </a:lnTo>
                  <a:cubicBezTo>
                    <a:pt x="0" y="937"/>
                    <a:pt x="0" y="959"/>
                    <a:pt x="0" y="982"/>
                  </a:cubicBezTo>
                  <a:cubicBezTo>
                    <a:pt x="0" y="1005"/>
                    <a:pt x="0" y="1028"/>
                    <a:pt x="23" y="1028"/>
                  </a:cubicBezTo>
                  <a:lnTo>
                    <a:pt x="160" y="1028"/>
                  </a:lnTo>
                  <a:cubicBezTo>
                    <a:pt x="365" y="1028"/>
                    <a:pt x="548" y="868"/>
                    <a:pt x="548" y="663"/>
                  </a:cubicBezTo>
                  <a:cubicBezTo>
                    <a:pt x="548" y="640"/>
                    <a:pt x="525" y="594"/>
                    <a:pt x="502" y="571"/>
                  </a:cubicBezTo>
                  <a:cubicBezTo>
                    <a:pt x="480" y="549"/>
                    <a:pt x="457" y="526"/>
                    <a:pt x="411" y="526"/>
                  </a:cubicBezTo>
                  <a:cubicBezTo>
                    <a:pt x="365" y="526"/>
                    <a:pt x="320" y="503"/>
                    <a:pt x="297" y="457"/>
                  </a:cubicBezTo>
                  <a:cubicBezTo>
                    <a:pt x="251" y="434"/>
                    <a:pt x="251" y="389"/>
                    <a:pt x="251" y="343"/>
                  </a:cubicBezTo>
                  <a:lnTo>
                    <a:pt x="251" y="46"/>
                  </a:lnTo>
                  <a:cubicBezTo>
                    <a:pt x="251" y="24"/>
                    <a:pt x="251" y="1"/>
                    <a:pt x="228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1"/>
            <p:cNvSpPr/>
            <p:nvPr/>
          </p:nvSpPr>
          <p:spPr>
            <a:xfrm>
              <a:off x="6416726" y="2091699"/>
              <a:ext cx="45159" cy="43514"/>
            </a:xfrm>
            <a:custGeom>
              <a:avLst/>
              <a:gdLst/>
              <a:ahLst/>
              <a:cxnLst/>
              <a:rect l="l" t="t" r="r" b="b"/>
              <a:pathLst>
                <a:path w="549" h="529" extrusionOk="0">
                  <a:moveTo>
                    <a:pt x="275" y="95"/>
                  </a:moveTo>
                  <a:cubicBezTo>
                    <a:pt x="320" y="95"/>
                    <a:pt x="366" y="118"/>
                    <a:pt x="389" y="164"/>
                  </a:cubicBezTo>
                  <a:cubicBezTo>
                    <a:pt x="412" y="186"/>
                    <a:pt x="435" y="232"/>
                    <a:pt x="435" y="278"/>
                  </a:cubicBezTo>
                  <a:cubicBezTo>
                    <a:pt x="435" y="301"/>
                    <a:pt x="412" y="346"/>
                    <a:pt x="366" y="369"/>
                  </a:cubicBezTo>
                  <a:cubicBezTo>
                    <a:pt x="343" y="415"/>
                    <a:pt x="298" y="415"/>
                    <a:pt x="252" y="415"/>
                  </a:cubicBezTo>
                  <a:cubicBezTo>
                    <a:pt x="161" y="415"/>
                    <a:pt x="92" y="346"/>
                    <a:pt x="115" y="255"/>
                  </a:cubicBezTo>
                  <a:cubicBezTo>
                    <a:pt x="115" y="164"/>
                    <a:pt x="184" y="95"/>
                    <a:pt x="275" y="95"/>
                  </a:cubicBezTo>
                  <a:close/>
                  <a:moveTo>
                    <a:pt x="239" y="1"/>
                  </a:moveTo>
                  <a:cubicBezTo>
                    <a:pt x="115" y="1"/>
                    <a:pt x="1" y="107"/>
                    <a:pt x="1" y="232"/>
                  </a:cubicBezTo>
                  <a:cubicBezTo>
                    <a:pt x="1" y="392"/>
                    <a:pt x="115" y="506"/>
                    <a:pt x="252" y="529"/>
                  </a:cubicBezTo>
                  <a:lnTo>
                    <a:pt x="275" y="529"/>
                  </a:lnTo>
                  <a:cubicBezTo>
                    <a:pt x="343" y="529"/>
                    <a:pt x="389" y="506"/>
                    <a:pt x="457" y="460"/>
                  </a:cubicBezTo>
                  <a:cubicBezTo>
                    <a:pt x="503" y="415"/>
                    <a:pt x="526" y="346"/>
                    <a:pt x="526" y="278"/>
                  </a:cubicBezTo>
                  <a:cubicBezTo>
                    <a:pt x="549" y="209"/>
                    <a:pt x="526" y="141"/>
                    <a:pt x="480" y="72"/>
                  </a:cubicBezTo>
                  <a:cubicBezTo>
                    <a:pt x="412" y="27"/>
                    <a:pt x="366" y="4"/>
                    <a:pt x="275" y="4"/>
                  </a:cubicBezTo>
                  <a:cubicBezTo>
                    <a:pt x="263" y="2"/>
                    <a:pt x="251" y="1"/>
                    <a:pt x="239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1"/>
            <p:cNvSpPr/>
            <p:nvPr/>
          </p:nvSpPr>
          <p:spPr>
            <a:xfrm>
              <a:off x="6360463" y="2468591"/>
              <a:ext cx="122070" cy="179239"/>
            </a:xfrm>
            <a:custGeom>
              <a:avLst/>
              <a:gdLst/>
              <a:ahLst/>
              <a:cxnLst/>
              <a:rect l="l" t="t" r="r" b="b"/>
              <a:pathLst>
                <a:path w="1484" h="2179" extrusionOk="0">
                  <a:moveTo>
                    <a:pt x="1406" y="1"/>
                  </a:moveTo>
                  <a:cubicBezTo>
                    <a:pt x="1382" y="1"/>
                    <a:pt x="1370" y="22"/>
                    <a:pt x="1370" y="55"/>
                  </a:cubicBezTo>
                  <a:lnTo>
                    <a:pt x="1027" y="1881"/>
                  </a:lnTo>
                  <a:cubicBezTo>
                    <a:pt x="1007" y="1984"/>
                    <a:pt x="913" y="2067"/>
                    <a:pt x="812" y="2067"/>
                  </a:cubicBezTo>
                  <a:cubicBezTo>
                    <a:pt x="800" y="2067"/>
                    <a:pt x="788" y="2066"/>
                    <a:pt x="776" y="2064"/>
                  </a:cubicBezTo>
                  <a:lnTo>
                    <a:pt x="69" y="1950"/>
                  </a:lnTo>
                  <a:cubicBezTo>
                    <a:pt x="63" y="1944"/>
                    <a:pt x="55" y="1941"/>
                    <a:pt x="47" y="1941"/>
                  </a:cubicBezTo>
                  <a:cubicBezTo>
                    <a:pt x="25" y="1941"/>
                    <a:pt x="0" y="1962"/>
                    <a:pt x="0" y="1995"/>
                  </a:cubicBezTo>
                  <a:cubicBezTo>
                    <a:pt x="0" y="2018"/>
                    <a:pt x="23" y="2041"/>
                    <a:pt x="46" y="2041"/>
                  </a:cubicBezTo>
                  <a:lnTo>
                    <a:pt x="753" y="2155"/>
                  </a:lnTo>
                  <a:cubicBezTo>
                    <a:pt x="776" y="2178"/>
                    <a:pt x="799" y="2178"/>
                    <a:pt x="822" y="2178"/>
                  </a:cubicBezTo>
                  <a:cubicBezTo>
                    <a:pt x="959" y="2178"/>
                    <a:pt x="1119" y="2064"/>
                    <a:pt x="1141" y="1904"/>
                  </a:cubicBezTo>
                  <a:lnTo>
                    <a:pt x="1484" y="55"/>
                  </a:lnTo>
                  <a:cubicBezTo>
                    <a:pt x="1484" y="32"/>
                    <a:pt x="1461" y="10"/>
                    <a:pt x="1438" y="10"/>
                  </a:cubicBezTo>
                  <a:cubicBezTo>
                    <a:pt x="1426" y="4"/>
                    <a:pt x="1415" y="1"/>
                    <a:pt x="1406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1"/>
            <p:cNvSpPr/>
            <p:nvPr/>
          </p:nvSpPr>
          <p:spPr>
            <a:xfrm>
              <a:off x="6809167" y="2866129"/>
              <a:ext cx="54537" cy="33232"/>
            </a:xfrm>
            <a:custGeom>
              <a:avLst/>
              <a:gdLst/>
              <a:ahLst/>
              <a:cxnLst/>
              <a:rect l="l" t="t" r="r" b="b"/>
              <a:pathLst>
                <a:path w="663" h="404" extrusionOk="0">
                  <a:moveTo>
                    <a:pt x="63" y="1"/>
                  </a:moveTo>
                  <a:cubicBezTo>
                    <a:pt x="50" y="1"/>
                    <a:pt x="37" y="12"/>
                    <a:pt x="23" y="38"/>
                  </a:cubicBezTo>
                  <a:cubicBezTo>
                    <a:pt x="0" y="61"/>
                    <a:pt x="23" y="84"/>
                    <a:pt x="46" y="107"/>
                  </a:cubicBezTo>
                  <a:cubicBezTo>
                    <a:pt x="229" y="198"/>
                    <a:pt x="525" y="358"/>
                    <a:pt x="571" y="404"/>
                  </a:cubicBezTo>
                  <a:lnTo>
                    <a:pt x="594" y="404"/>
                  </a:lnTo>
                  <a:cubicBezTo>
                    <a:pt x="617" y="404"/>
                    <a:pt x="640" y="404"/>
                    <a:pt x="640" y="381"/>
                  </a:cubicBezTo>
                  <a:cubicBezTo>
                    <a:pt x="662" y="358"/>
                    <a:pt x="662" y="335"/>
                    <a:pt x="640" y="312"/>
                  </a:cubicBezTo>
                  <a:cubicBezTo>
                    <a:pt x="571" y="267"/>
                    <a:pt x="137" y="38"/>
                    <a:pt x="92" y="16"/>
                  </a:cubicBezTo>
                  <a:cubicBezTo>
                    <a:pt x="82" y="6"/>
                    <a:pt x="73" y="1"/>
                    <a:pt x="63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1"/>
            <p:cNvSpPr/>
            <p:nvPr/>
          </p:nvSpPr>
          <p:spPr>
            <a:xfrm>
              <a:off x="6784737" y="2903719"/>
              <a:ext cx="45159" cy="33232"/>
            </a:xfrm>
            <a:custGeom>
              <a:avLst/>
              <a:gdLst/>
              <a:ahLst/>
              <a:cxnLst/>
              <a:rect l="l" t="t" r="r" b="b"/>
              <a:pathLst>
                <a:path w="549" h="404" extrusionOk="0">
                  <a:moveTo>
                    <a:pt x="45" y="0"/>
                  </a:moveTo>
                  <a:cubicBezTo>
                    <a:pt x="27" y="0"/>
                    <a:pt x="14" y="11"/>
                    <a:pt x="1" y="38"/>
                  </a:cubicBezTo>
                  <a:cubicBezTo>
                    <a:pt x="1" y="61"/>
                    <a:pt x="1" y="84"/>
                    <a:pt x="23" y="106"/>
                  </a:cubicBezTo>
                  <a:lnTo>
                    <a:pt x="457" y="380"/>
                  </a:lnTo>
                  <a:cubicBezTo>
                    <a:pt x="480" y="403"/>
                    <a:pt x="480" y="403"/>
                    <a:pt x="480" y="403"/>
                  </a:cubicBezTo>
                  <a:cubicBezTo>
                    <a:pt x="503" y="403"/>
                    <a:pt x="526" y="380"/>
                    <a:pt x="526" y="380"/>
                  </a:cubicBezTo>
                  <a:cubicBezTo>
                    <a:pt x="548" y="357"/>
                    <a:pt x="548" y="312"/>
                    <a:pt x="526" y="289"/>
                  </a:cubicBezTo>
                  <a:lnTo>
                    <a:pt x="92" y="15"/>
                  </a:lnTo>
                  <a:cubicBezTo>
                    <a:pt x="73" y="6"/>
                    <a:pt x="58" y="0"/>
                    <a:pt x="45" y="0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1"/>
            <p:cNvSpPr/>
            <p:nvPr/>
          </p:nvSpPr>
          <p:spPr>
            <a:xfrm>
              <a:off x="6756606" y="2943531"/>
              <a:ext cx="28214" cy="17768"/>
            </a:xfrm>
            <a:custGeom>
              <a:avLst/>
              <a:gdLst/>
              <a:ahLst/>
              <a:cxnLst/>
              <a:rect l="l" t="t" r="r" b="b"/>
              <a:pathLst>
                <a:path w="343" h="216" extrusionOk="0">
                  <a:moveTo>
                    <a:pt x="67" y="1"/>
                  </a:moveTo>
                  <a:cubicBezTo>
                    <a:pt x="46" y="1"/>
                    <a:pt x="23" y="17"/>
                    <a:pt x="23" y="33"/>
                  </a:cubicBezTo>
                  <a:cubicBezTo>
                    <a:pt x="0" y="56"/>
                    <a:pt x="23" y="79"/>
                    <a:pt x="46" y="102"/>
                  </a:cubicBezTo>
                  <a:lnTo>
                    <a:pt x="274" y="216"/>
                  </a:lnTo>
                  <a:lnTo>
                    <a:pt x="297" y="216"/>
                  </a:lnTo>
                  <a:cubicBezTo>
                    <a:pt x="320" y="216"/>
                    <a:pt x="320" y="216"/>
                    <a:pt x="343" y="193"/>
                  </a:cubicBezTo>
                  <a:cubicBezTo>
                    <a:pt x="343" y="170"/>
                    <a:pt x="343" y="125"/>
                    <a:pt x="320" y="125"/>
                  </a:cubicBezTo>
                  <a:lnTo>
                    <a:pt x="92" y="10"/>
                  </a:lnTo>
                  <a:cubicBezTo>
                    <a:pt x="85" y="4"/>
                    <a:pt x="76" y="1"/>
                    <a:pt x="67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1"/>
            <p:cNvSpPr/>
            <p:nvPr/>
          </p:nvSpPr>
          <p:spPr>
            <a:xfrm>
              <a:off x="6788521" y="2908654"/>
              <a:ext cx="35700" cy="22621"/>
            </a:xfrm>
            <a:custGeom>
              <a:avLst/>
              <a:gdLst/>
              <a:ahLst/>
              <a:cxnLst/>
              <a:rect l="l" t="t" r="r" b="b"/>
              <a:pathLst>
                <a:path w="434" h="275" extrusionOk="0">
                  <a:moveTo>
                    <a:pt x="434" y="275"/>
                  </a:moveTo>
                  <a:lnTo>
                    <a:pt x="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1"/>
            <p:cNvSpPr/>
            <p:nvPr/>
          </p:nvSpPr>
          <p:spPr>
            <a:xfrm>
              <a:off x="6762199" y="2948137"/>
              <a:ext cx="18919" cy="9460"/>
            </a:xfrm>
            <a:custGeom>
              <a:avLst/>
              <a:gdLst/>
              <a:ahLst/>
              <a:cxnLst/>
              <a:rect l="l" t="t" r="r" b="b"/>
              <a:pathLst>
                <a:path w="230" h="115" extrusionOk="0">
                  <a:moveTo>
                    <a:pt x="229" y="114"/>
                  </a:moveTo>
                  <a:lnTo>
                    <a:pt x="1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617" name="Google Shape;1617;p51"/>
          <p:cNvCxnSpPr/>
          <p:nvPr/>
        </p:nvCxnSpPr>
        <p:spPr>
          <a:xfrm>
            <a:off x="6542325" y="4604100"/>
            <a:ext cx="195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18" name="Google Shape;1618;p51"/>
          <p:cNvSpPr/>
          <p:nvPr/>
        </p:nvSpPr>
        <p:spPr>
          <a:xfrm rot="900041">
            <a:off x="6319960" y="3390074"/>
            <a:ext cx="251005" cy="252403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" name="Google Shape;1619;p51"/>
          <p:cNvSpPr/>
          <p:nvPr/>
        </p:nvSpPr>
        <p:spPr>
          <a:xfrm rot="900041">
            <a:off x="5808270" y="3654101"/>
            <a:ext cx="520755" cy="52075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51"/>
          <p:cNvSpPr/>
          <p:nvPr/>
        </p:nvSpPr>
        <p:spPr>
          <a:xfrm rot="900132">
            <a:off x="7835510" y="969972"/>
            <a:ext cx="395257" cy="395257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РЕКЛАМА</a:t>
            </a:r>
            <a:endParaRPr dirty="0"/>
          </a:p>
        </p:txBody>
      </p:sp>
      <p:sp>
        <p:nvSpPr>
          <p:cNvPr id="1974" name="Google Shape;1974;p57"/>
          <p:cNvSpPr txBox="1">
            <a:spLocks noGrp="1"/>
          </p:cNvSpPr>
          <p:nvPr>
            <p:ph type="title" idx="2"/>
          </p:nvPr>
        </p:nvSpPr>
        <p:spPr>
          <a:xfrm>
            <a:off x="720000" y="2728175"/>
            <a:ext cx="2305500" cy="43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Рассылка и реклама в приложениях</a:t>
            </a:r>
            <a:endParaRPr sz="1800" b="1" dirty="0"/>
          </a:p>
        </p:txBody>
      </p:sp>
      <p:sp>
        <p:nvSpPr>
          <p:cNvPr id="1976" name="Google Shape;1976;p57"/>
          <p:cNvSpPr txBox="1">
            <a:spLocks noGrp="1"/>
          </p:cNvSpPr>
          <p:nvPr>
            <p:ph type="title" idx="3"/>
          </p:nvPr>
        </p:nvSpPr>
        <p:spPr>
          <a:xfrm>
            <a:off x="3466083" y="1746759"/>
            <a:ext cx="2305500" cy="43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/>
              <a:t>Офлайн Реклама</a:t>
            </a:r>
            <a:endParaRPr sz="2000" b="1" dirty="0"/>
          </a:p>
        </p:txBody>
      </p:sp>
      <p:sp>
        <p:nvSpPr>
          <p:cNvPr id="1978" name="Google Shape;1978;p57"/>
          <p:cNvSpPr txBox="1">
            <a:spLocks noGrp="1"/>
          </p:cNvSpPr>
          <p:nvPr>
            <p:ph type="title" idx="5"/>
          </p:nvPr>
        </p:nvSpPr>
        <p:spPr>
          <a:xfrm>
            <a:off x="6118448" y="2728175"/>
            <a:ext cx="2305500" cy="43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/>
              <a:t>Онлайн реклама</a:t>
            </a:r>
            <a:endParaRPr sz="2000" b="1" dirty="0"/>
          </a:p>
        </p:txBody>
      </p:sp>
      <p:sp>
        <p:nvSpPr>
          <p:cNvPr id="1980" name="Google Shape;1980;p57"/>
          <p:cNvSpPr/>
          <p:nvPr/>
        </p:nvSpPr>
        <p:spPr>
          <a:xfrm>
            <a:off x="1539450" y="1880775"/>
            <a:ext cx="666600" cy="666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1" name="Google Shape;1981;p57"/>
          <p:cNvSpPr/>
          <p:nvPr/>
        </p:nvSpPr>
        <p:spPr>
          <a:xfrm>
            <a:off x="4238700" y="2554792"/>
            <a:ext cx="666600" cy="666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2" name="Google Shape;1982;p57"/>
          <p:cNvSpPr/>
          <p:nvPr/>
        </p:nvSpPr>
        <p:spPr>
          <a:xfrm>
            <a:off x="6937950" y="1880775"/>
            <a:ext cx="666600" cy="666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3" name="Google Shape;1983;p57"/>
          <p:cNvGrpSpPr/>
          <p:nvPr/>
        </p:nvGrpSpPr>
        <p:grpSpPr>
          <a:xfrm>
            <a:off x="7091799" y="2052078"/>
            <a:ext cx="358813" cy="323996"/>
            <a:chOff x="2642986" y="2455790"/>
            <a:chExt cx="358813" cy="323996"/>
          </a:xfrm>
        </p:grpSpPr>
        <p:sp>
          <p:nvSpPr>
            <p:cNvPr id="1984" name="Google Shape;1984;p57"/>
            <p:cNvSpPr/>
            <p:nvPr/>
          </p:nvSpPr>
          <p:spPr>
            <a:xfrm>
              <a:off x="2778007" y="2717677"/>
              <a:ext cx="43049" cy="39326"/>
            </a:xfrm>
            <a:custGeom>
              <a:avLst/>
              <a:gdLst/>
              <a:ahLst/>
              <a:cxnLst/>
              <a:rect l="l" t="t" r="r" b="b"/>
              <a:pathLst>
                <a:path w="1642" h="1500" extrusionOk="0">
                  <a:moveTo>
                    <a:pt x="341" y="0"/>
                  </a:moveTo>
                  <a:lnTo>
                    <a:pt x="1" y="1500"/>
                  </a:lnTo>
                  <a:lnTo>
                    <a:pt x="1641" y="1500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7"/>
            <p:cNvSpPr/>
            <p:nvPr/>
          </p:nvSpPr>
          <p:spPr>
            <a:xfrm>
              <a:off x="2748564" y="2753464"/>
              <a:ext cx="101829" cy="21105"/>
            </a:xfrm>
            <a:custGeom>
              <a:avLst/>
              <a:gdLst/>
              <a:ahLst/>
              <a:cxnLst/>
              <a:rect l="l" t="t" r="r" b="b"/>
              <a:pathLst>
                <a:path w="3884" h="805" extrusionOk="0">
                  <a:moveTo>
                    <a:pt x="1" y="1"/>
                  </a:moveTo>
                  <a:lnTo>
                    <a:pt x="1" y="805"/>
                  </a:lnTo>
                  <a:lnTo>
                    <a:pt x="3883" y="805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7"/>
            <p:cNvSpPr/>
            <p:nvPr/>
          </p:nvSpPr>
          <p:spPr>
            <a:xfrm>
              <a:off x="2648204" y="2525581"/>
              <a:ext cx="302655" cy="197706"/>
            </a:xfrm>
            <a:custGeom>
              <a:avLst/>
              <a:gdLst/>
              <a:ahLst/>
              <a:cxnLst/>
              <a:rect l="l" t="t" r="r" b="b"/>
              <a:pathLst>
                <a:path w="11544" h="7541" extrusionOk="0">
                  <a:moveTo>
                    <a:pt x="1" y="0"/>
                  </a:moveTo>
                  <a:lnTo>
                    <a:pt x="1" y="7541"/>
                  </a:lnTo>
                  <a:lnTo>
                    <a:pt x="11543" y="7541"/>
                  </a:lnTo>
                  <a:lnTo>
                    <a:pt x="115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7"/>
            <p:cNvSpPr/>
            <p:nvPr/>
          </p:nvSpPr>
          <p:spPr>
            <a:xfrm>
              <a:off x="2852726" y="2525581"/>
              <a:ext cx="98132" cy="81694"/>
            </a:xfrm>
            <a:custGeom>
              <a:avLst/>
              <a:gdLst/>
              <a:ahLst/>
              <a:cxnLst/>
              <a:rect l="l" t="t" r="r" b="b"/>
              <a:pathLst>
                <a:path w="3743" h="3116" extrusionOk="0">
                  <a:moveTo>
                    <a:pt x="1" y="0"/>
                  </a:moveTo>
                  <a:lnTo>
                    <a:pt x="1" y="66"/>
                  </a:lnTo>
                  <a:cubicBezTo>
                    <a:pt x="1" y="1750"/>
                    <a:pt x="1345" y="3115"/>
                    <a:pt x="3003" y="3115"/>
                  </a:cubicBezTo>
                  <a:cubicBezTo>
                    <a:pt x="3253" y="3115"/>
                    <a:pt x="3500" y="3083"/>
                    <a:pt x="3742" y="3021"/>
                  </a:cubicBezTo>
                  <a:lnTo>
                    <a:pt x="37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7"/>
            <p:cNvSpPr/>
            <p:nvPr/>
          </p:nvSpPr>
          <p:spPr>
            <a:xfrm>
              <a:off x="2648204" y="2709314"/>
              <a:ext cx="302655" cy="13974"/>
            </a:xfrm>
            <a:custGeom>
              <a:avLst/>
              <a:gdLst/>
              <a:ahLst/>
              <a:cxnLst/>
              <a:rect l="l" t="t" r="r" b="b"/>
              <a:pathLst>
                <a:path w="11544" h="533" extrusionOk="0">
                  <a:moveTo>
                    <a:pt x="1" y="0"/>
                  </a:moveTo>
                  <a:lnTo>
                    <a:pt x="1" y="533"/>
                  </a:lnTo>
                  <a:lnTo>
                    <a:pt x="11543" y="533"/>
                  </a:lnTo>
                  <a:lnTo>
                    <a:pt x="115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7"/>
            <p:cNvSpPr/>
            <p:nvPr/>
          </p:nvSpPr>
          <p:spPr>
            <a:xfrm>
              <a:off x="2667578" y="2544012"/>
              <a:ext cx="263905" cy="146608"/>
            </a:xfrm>
            <a:custGeom>
              <a:avLst/>
              <a:gdLst/>
              <a:ahLst/>
              <a:cxnLst/>
              <a:rect l="l" t="t" r="r" b="b"/>
              <a:pathLst>
                <a:path w="10066" h="5592" extrusionOk="0">
                  <a:moveTo>
                    <a:pt x="1" y="0"/>
                  </a:moveTo>
                  <a:lnTo>
                    <a:pt x="1" y="5592"/>
                  </a:lnTo>
                  <a:lnTo>
                    <a:pt x="10065" y="5592"/>
                  </a:lnTo>
                  <a:lnTo>
                    <a:pt x="100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7"/>
            <p:cNvSpPr/>
            <p:nvPr/>
          </p:nvSpPr>
          <p:spPr>
            <a:xfrm>
              <a:off x="2854457" y="2544012"/>
              <a:ext cx="77027" cy="63263"/>
            </a:xfrm>
            <a:custGeom>
              <a:avLst/>
              <a:gdLst/>
              <a:ahLst/>
              <a:cxnLst/>
              <a:rect l="l" t="t" r="r" b="b"/>
              <a:pathLst>
                <a:path w="2938" h="2413" extrusionOk="0">
                  <a:moveTo>
                    <a:pt x="0" y="0"/>
                  </a:moveTo>
                  <a:cubicBezTo>
                    <a:pt x="290" y="1376"/>
                    <a:pt x="1496" y="2412"/>
                    <a:pt x="2937" y="2412"/>
                  </a:cubicBezTo>
                  <a:lnTo>
                    <a:pt x="29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7"/>
            <p:cNvSpPr/>
            <p:nvPr/>
          </p:nvSpPr>
          <p:spPr>
            <a:xfrm>
              <a:off x="2667578" y="2544012"/>
              <a:ext cx="263905" cy="146608"/>
            </a:xfrm>
            <a:custGeom>
              <a:avLst/>
              <a:gdLst/>
              <a:ahLst/>
              <a:cxnLst/>
              <a:rect l="l" t="t" r="r" b="b"/>
              <a:pathLst>
                <a:path w="10066" h="5592" extrusionOk="0">
                  <a:moveTo>
                    <a:pt x="1" y="0"/>
                  </a:moveTo>
                  <a:lnTo>
                    <a:pt x="1" y="5592"/>
                  </a:lnTo>
                  <a:lnTo>
                    <a:pt x="10065" y="5592"/>
                  </a:lnTo>
                  <a:lnTo>
                    <a:pt x="10065" y="4955"/>
                  </a:lnTo>
                  <a:lnTo>
                    <a:pt x="674" y="4955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7"/>
            <p:cNvSpPr/>
            <p:nvPr/>
          </p:nvSpPr>
          <p:spPr>
            <a:xfrm>
              <a:off x="2743347" y="2609713"/>
              <a:ext cx="24828" cy="25274"/>
            </a:xfrm>
            <a:custGeom>
              <a:avLst/>
              <a:gdLst/>
              <a:ahLst/>
              <a:cxnLst/>
              <a:rect l="l" t="t" r="r" b="b"/>
              <a:pathLst>
                <a:path w="947" h="964" extrusionOk="0">
                  <a:moveTo>
                    <a:pt x="1" y="0"/>
                  </a:moveTo>
                  <a:lnTo>
                    <a:pt x="1" y="964"/>
                  </a:lnTo>
                  <a:lnTo>
                    <a:pt x="946" y="964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7"/>
            <p:cNvSpPr/>
            <p:nvPr/>
          </p:nvSpPr>
          <p:spPr>
            <a:xfrm>
              <a:off x="2787130" y="2609713"/>
              <a:ext cx="24802" cy="25274"/>
            </a:xfrm>
            <a:custGeom>
              <a:avLst/>
              <a:gdLst/>
              <a:ahLst/>
              <a:cxnLst/>
              <a:rect l="l" t="t" r="r" b="b"/>
              <a:pathLst>
                <a:path w="946" h="964" extrusionOk="0">
                  <a:moveTo>
                    <a:pt x="0" y="0"/>
                  </a:moveTo>
                  <a:lnTo>
                    <a:pt x="0" y="964"/>
                  </a:lnTo>
                  <a:lnTo>
                    <a:pt x="946" y="964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7"/>
            <p:cNvSpPr/>
            <p:nvPr/>
          </p:nvSpPr>
          <p:spPr>
            <a:xfrm>
              <a:off x="2830887" y="2609713"/>
              <a:ext cx="24828" cy="25274"/>
            </a:xfrm>
            <a:custGeom>
              <a:avLst/>
              <a:gdLst/>
              <a:ahLst/>
              <a:cxnLst/>
              <a:rect l="l" t="t" r="r" b="b"/>
              <a:pathLst>
                <a:path w="947" h="964" extrusionOk="0">
                  <a:moveTo>
                    <a:pt x="1" y="0"/>
                  </a:moveTo>
                  <a:lnTo>
                    <a:pt x="1" y="964"/>
                  </a:lnTo>
                  <a:lnTo>
                    <a:pt x="946" y="964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7"/>
            <p:cNvSpPr/>
            <p:nvPr/>
          </p:nvSpPr>
          <p:spPr>
            <a:xfrm>
              <a:off x="2866228" y="2461008"/>
              <a:ext cx="130589" cy="132582"/>
            </a:xfrm>
            <a:custGeom>
              <a:avLst/>
              <a:gdLst/>
              <a:ahLst/>
              <a:cxnLst/>
              <a:rect l="l" t="t" r="r" b="b"/>
              <a:pathLst>
                <a:path w="4981" h="5057" extrusionOk="0">
                  <a:moveTo>
                    <a:pt x="2488" y="1"/>
                  </a:moveTo>
                  <a:cubicBezTo>
                    <a:pt x="1112" y="1"/>
                    <a:pt x="0" y="1131"/>
                    <a:pt x="0" y="2529"/>
                  </a:cubicBezTo>
                  <a:cubicBezTo>
                    <a:pt x="0" y="3923"/>
                    <a:pt x="1112" y="5057"/>
                    <a:pt x="2488" y="5057"/>
                  </a:cubicBezTo>
                  <a:cubicBezTo>
                    <a:pt x="3865" y="5057"/>
                    <a:pt x="4980" y="3923"/>
                    <a:pt x="4980" y="2529"/>
                  </a:cubicBezTo>
                  <a:cubicBezTo>
                    <a:pt x="4980" y="1131"/>
                    <a:pt x="3865" y="1"/>
                    <a:pt x="24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7"/>
            <p:cNvSpPr/>
            <p:nvPr/>
          </p:nvSpPr>
          <p:spPr>
            <a:xfrm>
              <a:off x="2904585" y="2500046"/>
              <a:ext cx="53772" cy="54532"/>
            </a:xfrm>
            <a:custGeom>
              <a:avLst/>
              <a:gdLst/>
              <a:ahLst/>
              <a:cxnLst/>
              <a:rect l="l" t="t" r="r" b="b"/>
              <a:pathLst>
                <a:path w="2051" h="2080" extrusionOk="0">
                  <a:moveTo>
                    <a:pt x="1025" y="0"/>
                  </a:moveTo>
                  <a:cubicBezTo>
                    <a:pt x="460" y="0"/>
                    <a:pt x="0" y="464"/>
                    <a:pt x="0" y="1040"/>
                  </a:cubicBezTo>
                  <a:cubicBezTo>
                    <a:pt x="0" y="1615"/>
                    <a:pt x="460" y="2079"/>
                    <a:pt x="1025" y="2079"/>
                  </a:cubicBezTo>
                  <a:cubicBezTo>
                    <a:pt x="1590" y="2079"/>
                    <a:pt x="2050" y="1615"/>
                    <a:pt x="2050" y="1040"/>
                  </a:cubicBezTo>
                  <a:cubicBezTo>
                    <a:pt x="2050" y="464"/>
                    <a:pt x="1590" y="0"/>
                    <a:pt x="1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7"/>
            <p:cNvSpPr/>
            <p:nvPr/>
          </p:nvSpPr>
          <p:spPr>
            <a:xfrm>
              <a:off x="2642986" y="2520259"/>
              <a:ext cx="249276" cy="259527"/>
            </a:xfrm>
            <a:custGeom>
              <a:avLst/>
              <a:gdLst/>
              <a:ahLst/>
              <a:cxnLst/>
              <a:rect l="l" t="t" r="r" b="b"/>
              <a:pathLst>
                <a:path w="9508" h="9899" extrusionOk="0">
                  <a:moveTo>
                    <a:pt x="6339" y="7947"/>
                  </a:moveTo>
                  <a:lnTo>
                    <a:pt x="6509" y="8696"/>
                  </a:lnTo>
                  <a:lnTo>
                    <a:pt x="5433" y="8696"/>
                  </a:lnTo>
                  <a:lnTo>
                    <a:pt x="5600" y="7947"/>
                  </a:lnTo>
                  <a:close/>
                  <a:moveTo>
                    <a:pt x="7711" y="9098"/>
                  </a:moveTo>
                  <a:lnTo>
                    <a:pt x="7711" y="9500"/>
                  </a:lnTo>
                  <a:lnTo>
                    <a:pt x="4231" y="9500"/>
                  </a:lnTo>
                  <a:lnTo>
                    <a:pt x="4231" y="9098"/>
                  </a:lnTo>
                  <a:close/>
                  <a:moveTo>
                    <a:pt x="200" y="1"/>
                  </a:moveTo>
                  <a:cubicBezTo>
                    <a:pt x="91" y="1"/>
                    <a:pt x="1" y="91"/>
                    <a:pt x="1" y="203"/>
                  </a:cubicBezTo>
                  <a:lnTo>
                    <a:pt x="1" y="7744"/>
                  </a:lnTo>
                  <a:cubicBezTo>
                    <a:pt x="1" y="7856"/>
                    <a:pt x="91" y="7947"/>
                    <a:pt x="200" y="7947"/>
                  </a:cubicBezTo>
                  <a:lnTo>
                    <a:pt x="5191" y="7947"/>
                  </a:lnTo>
                  <a:lnTo>
                    <a:pt x="5020" y="8693"/>
                  </a:lnTo>
                  <a:lnTo>
                    <a:pt x="4028" y="8693"/>
                  </a:lnTo>
                  <a:cubicBezTo>
                    <a:pt x="3919" y="8693"/>
                    <a:pt x="3829" y="8783"/>
                    <a:pt x="3829" y="8896"/>
                  </a:cubicBezTo>
                  <a:lnTo>
                    <a:pt x="3829" y="9700"/>
                  </a:lnTo>
                  <a:cubicBezTo>
                    <a:pt x="3829" y="9808"/>
                    <a:pt x="3919" y="9899"/>
                    <a:pt x="4028" y="9899"/>
                  </a:cubicBezTo>
                  <a:lnTo>
                    <a:pt x="7910" y="9899"/>
                  </a:lnTo>
                  <a:cubicBezTo>
                    <a:pt x="8023" y="9899"/>
                    <a:pt x="8113" y="9808"/>
                    <a:pt x="8113" y="9700"/>
                  </a:cubicBezTo>
                  <a:lnTo>
                    <a:pt x="8113" y="8896"/>
                  </a:lnTo>
                  <a:cubicBezTo>
                    <a:pt x="8113" y="8783"/>
                    <a:pt x="8023" y="8696"/>
                    <a:pt x="7910" y="8696"/>
                  </a:cubicBezTo>
                  <a:lnTo>
                    <a:pt x="6922" y="8696"/>
                  </a:lnTo>
                  <a:lnTo>
                    <a:pt x="6751" y="7947"/>
                  </a:lnTo>
                  <a:lnTo>
                    <a:pt x="9240" y="7947"/>
                  </a:lnTo>
                  <a:cubicBezTo>
                    <a:pt x="9508" y="7947"/>
                    <a:pt x="9508" y="7545"/>
                    <a:pt x="9240" y="7545"/>
                  </a:cubicBezTo>
                  <a:lnTo>
                    <a:pt x="9243" y="7548"/>
                  </a:lnTo>
                  <a:lnTo>
                    <a:pt x="403" y="7548"/>
                  </a:lnTo>
                  <a:lnTo>
                    <a:pt x="403" y="403"/>
                  </a:lnTo>
                  <a:lnTo>
                    <a:pt x="5676" y="403"/>
                  </a:lnTo>
                  <a:cubicBezTo>
                    <a:pt x="5944" y="403"/>
                    <a:pt x="5944" y="1"/>
                    <a:pt x="5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7"/>
            <p:cNvSpPr/>
            <p:nvPr/>
          </p:nvSpPr>
          <p:spPr>
            <a:xfrm>
              <a:off x="2778767" y="2700872"/>
              <a:ext cx="41607" cy="10461"/>
            </a:xfrm>
            <a:custGeom>
              <a:avLst/>
              <a:gdLst/>
              <a:ahLst/>
              <a:cxnLst/>
              <a:rect l="l" t="t" r="r" b="b"/>
              <a:pathLst>
                <a:path w="1587" h="399" extrusionOk="0">
                  <a:moveTo>
                    <a:pt x="265" y="0"/>
                  </a:moveTo>
                  <a:cubicBezTo>
                    <a:pt x="1" y="0"/>
                    <a:pt x="2" y="399"/>
                    <a:pt x="269" y="399"/>
                  </a:cubicBezTo>
                  <a:lnTo>
                    <a:pt x="1323" y="399"/>
                  </a:lnTo>
                  <a:cubicBezTo>
                    <a:pt x="1587" y="399"/>
                    <a:pt x="1587" y="0"/>
                    <a:pt x="1323" y="0"/>
                  </a:cubicBezTo>
                  <a:lnTo>
                    <a:pt x="269" y="0"/>
                  </a:lnTo>
                  <a:cubicBezTo>
                    <a:pt x="267" y="0"/>
                    <a:pt x="266" y="0"/>
                    <a:pt x="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7"/>
            <p:cNvSpPr/>
            <p:nvPr/>
          </p:nvSpPr>
          <p:spPr>
            <a:xfrm>
              <a:off x="2738130" y="2604496"/>
              <a:ext cx="35341" cy="35708"/>
            </a:xfrm>
            <a:custGeom>
              <a:avLst/>
              <a:gdLst/>
              <a:ahLst/>
              <a:cxnLst/>
              <a:rect l="l" t="t" r="r" b="b"/>
              <a:pathLst>
                <a:path w="1348" h="1362" extrusionOk="0">
                  <a:moveTo>
                    <a:pt x="946" y="402"/>
                  </a:moveTo>
                  <a:lnTo>
                    <a:pt x="946" y="960"/>
                  </a:lnTo>
                  <a:lnTo>
                    <a:pt x="403" y="960"/>
                  </a:lnTo>
                  <a:lnTo>
                    <a:pt x="403" y="402"/>
                  </a:lnTo>
                  <a:close/>
                  <a:moveTo>
                    <a:pt x="200" y="0"/>
                  </a:moveTo>
                  <a:cubicBezTo>
                    <a:pt x="87" y="0"/>
                    <a:pt x="1" y="91"/>
                    <a:pt x="1" y="199"/>
                  </a:cubicBezTo>
                  <a:lnTo>
                    <a:pt x="1" y="1163"/>
                  </a:lnTo>
                  <a:cubicBezTo>
                    <a:pt x="1" y="1271"/>
                    <a:pt x="87" y="1362"/>
                    <a:pt x="200" y="1362"/>
                  </a:cubicBezTo>
                  <a:lnTo>
                    <a:pt x="1145" y="1362"/>
                  </a:lnTo>
                  <a:cubicBezTo>
                    <a:pt x="1257" y="1362"/>
                    <a:pt x="1348" y="1271"/>
                    <a:pt x="1348" y="1163"/>
                  </a:cubicBezTo>
                  <a:lnTo>
                    <a:pt x="1348" y="199"/>
                  </a:lnTo>
                  <a:cubicBezTo>
                    <a:pt x="1348" y="91"/>
                    <a:pt x="1257" y="0"/>
                    <a:pt x="1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7"/>
            <p:cNvSpPr/>
            <p:nvPr/>
          </p:nvSpPr>
          <p:spPr>
            <a:xfrm>
              <a:off x="2781913" y="2604496"/>
              <a:ext cx="35341" cy="35708"/>
            </a:xfrm>
            <a:custGeom>
              <a:avLst/>
              <a:gdLst/>
              <a:ahLst/>
              <a:cxnLst/>
              <a:rect l="l" t="t" r="r" b="b"/>
              <a:pathLst>
                <a:path w="1348" h="1362" extrusionOk="0">
                  <a:moveTo>
                    <a:pt x="945" y="402"/>
                  </a:moveTo>
                  <a:lnTo>
                    <a:pt x="945" y="960"/>
                  </a:lnTo>
                  <a:lnTo>
                    <a:pt x="402" y="960"/>
                  </a:lnTo>
                  <a:lnTo>
                    <a:pt x="402" y="402"/>
                  </a:lnTo>
                  <a:close/>
                  <a:moveTo>
                    <a:pt x="199" y="0"/>
                  </a:moveTo>
                  <a:cubicBezTo>
                    <a:pt x="87" y="0"/>
                    <a:pt x="0" y="91"/>
                    <a:pt x="0" y="199"/>
                  </a:cubicBezTo>
                  <a:lnTo>
                    <a:pt x="0" y="1163"/>
                  </a:lnTo>
                  <a:cubicBezTo>
                    <a:pt x="0" y="1271"/>
                    <a:pt x="87" y="1362"/>
                    <a:pt x="199" y="1362"/>
                  </a:cubicBezTo>
                  <a:lnTo>
                    <a:pt x="1145" y="1362"/>
                  </a:lnTo>
                  <a:cubicBezTo>
                    <a:pt x="1257" y="1362"/>
                    <a:pt x="1347" y="1271"/>
                    <a:pt x="1347" y="1163"/>
                  </a:cubicBezTo>
                  <a:lnTo>
                    <a:pt x="1347" y="199"/>
                  </a:lnTo>
                  <a:cubicBezTo>
                    <a:pt x="1347" y="91"/>
                    <a:pt x="1257" y="0"/>
                    <a:pt x="1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7"/>
            <p:cNvSpPr/>
            <p:nvPr/>
          </p:nvSpPr>
          <p:spPr>
            <a:xfrm>
              <a:off x="2825591" y="2604496"/>
              <a:ext cx="35341" cy="35708"/>
            </a:xfrm>
            <a:custGeom>
              <a:avLst/>
              <a:gdLst/>
              <a:ahLst/>
              <a:cxnLst/>
              <a:rect l="l" t="t" r="r" b="b"/>
              <a:pathLst>
                <a:path w="1348" h="1362" extrusionOk="0">
                  <a:moveTo>
                    <a:pt x="949" y="402"/>
                  </a:moveTo>
                  <a:lnTo>
                    <a:pt x="949" y="960"/>
                  </a:lnTo>
                  <a:lnTo>
                    <a:pt x="406" y="960"/>
                  </a:lnTo>
                  <a:lnTo>
                    <a:pt x="406" y="402"/>
                  </a:lnTo>
                  <a:close/>
                  <a:moveTo>
                    <a:pt x="203" y="0"/>
                  </a:moveTo>
                  <a:cubicBezTo>
                    <a:pt x="91" y="0"/>
                    <a:pt x="0" y="91"/>
                    <a:pt x="0" y="199"/>
                  </a:cubicBezTo>
                  <a:lnTo>
                    <a:pt x="0" y="1163"/>
                  </a:lnTo>
                  <a:cubicBezTo>
                    <a:pt x="0" y="1271"/>
                    <a:pt x="91" y="1362"/>
                    <a:pt x="203" y="1362"/>
                  </a:cubicBezTo>
                  <a:lnTo>
                    <a:pt x="1148" y="1362"/>
                  </a:lnTo>
                  <a:cubicBezTo>
                    <a:pt x="1261" y="1362"/>
                    <a:pt x="1347" y="1271"/>
                    <a:pt x="1347" y="1163"/>
                  </a:cubicBezTo>
                  <a:lnTo>
                    <a:pt x="1347" y="199"/>
                  </a:lnTo>
                  <a:cubicBezTo>
                    <a:pt x="1347" y="91"/>
                    <a:pt x="1261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7"/>
            <p:cNvSpPr/>
            <p:nvPr/>
          </p:nvSpPr>
          <p:spPr>
            <a:xfrm>
              <a:off x="2662256" y="2455790"/>
              <a:ext cx="339543" cy="272819"/>
            </a:xfrm>
            <a:custGeom>
              <a:avLst/>
              <a:gdLst/>
              <a:ahLst/>
              <a:cxnLst/>
              <a:rect l="l" t="t" r="r" b="b"/>
              <a:pathLst>
                <a:path w="12951" h="10406" extrusionOk="0">
                  <a:moveTo>
                    <a:pt x="7708" y="3564"/>
                  </a:moveTo>
                  <a:cubicBezTo>
                    <a:pt x="8037" y="4600"/>
                    <a:pt x="8961" y="5364"/>
                    <a:pt x="10069" y="5448"/>
                  </a:cubicBezTo>
                  <a:lnTo>
                    <a:pt x="10069" y="8758"/>
                  </a:lnTo>
                  <a:lnTo>
                    <a:pt x="403" y="8758"/>
                  </a:lnTo>
                  <a:lnTo>
                    <a:pt x="403" y="3564"/>
                  </a:lnTo>
                  <a:close/>
                  <a:moveTo>
                    <a:pt x="10268" y="0"/>
                  </a:moveTo>
                  <a:cubicBezTo>
                    <a:pt x="8874" y="0"/>
                    <a:pt x="7722" y="1080"/>
                    <a:pt x="7592" y="2460"/>
                  </a:cubicBezTo>
                  <a:lnTo>
                    <a:pt x="5730" y="2460"/>
                  </a:lnTo>
                  <a:cubicBezTo>
                    <a:pt x="5462" y="2460"/>
                    <a:pt x="5462" y="2862"/>
                    <a:pt x="5730" y="2862"/>
                  </a:cubicBezTo>
                  <a:lnTo>
                    <a:pt x="7581" y="2862"/>
                  </a:lnTo>
                  <a:cubicBezTo>
                    <a:pt x="7585" y="2963"/>
                    <a:pt x="7596" y="3064"/>
                    <a:pt x="7614" y="3166"/>
                  </a:cubicBezTo>
                  <a:lnTo>
                    <a:pt x="204" y="3166"/>
                  </a:lnTo>
                  <a:cubicBezTo>
                    <a:pt x="91" y="3166"/>
                    <a:pt x="1" y="3253"/>
                    <a:pt x="1" y="3365"/>
                  </a:cubicBezTo>
                  <a:lnTo>
                    <a:pt x="1" y="8957"/>
                  </a:lnTo>
                  <a:cubicBezTo>
                    <a:pt x="1" y="9069"/>
                    <a:pt x="91" y="9160"/>
                    <a:pt x="204" y="9160"/>
                  </a:cubicBezTo>
                  <a:lnTo>
                    <a:pt x="10268" y="9160"/>
                  </a:lnTo>
                  <a:cubicBezTo>
                    <a:pt x="10381" y="9160"/>
                    <a:pt x="10471" y="9069"/>
                    <a:pt x="10471" y="8957"/>
                  </a:cubicBezTo>
                  <a:lnTo>
                    <a:pt x="10471" y="5448"/>
                  </a:lnTo>
                  <a:cubicBezTo>
                    <a:pt x="10583" y="5440"/>
                    <a:pt x="10696" y="5422"/>
                    <a:pt x="10808" y="5400"/>
                  </a:cubicBezTo>
                  <a:lnTo>
                    <a:pt x="10808" y="10007"/>
                  </a:lnTo>
                  <a:lnTo>
                    <a:pt x="9298" y="10007"/>
                  </a:lnTo>
                  <a:cubicBezTo>
                    <a:pt x="9033" y="10007"/>
                    <a:pt x="9033" y="10406"/>
                    <a:pt x="9298" y="10406"/>
                  </a:cubicBezTo>
                  <a:lnTo>
                    <a:pt x="11007" y="10406"/>
                  </a:lnTo>
                  <a:cubicBezTo>
                    <a:pt x="11119" y="10406"/>
                    <a:pt x="11210" y="10315"/>
                    <a:pt x="11210" y="10206"/>
                  </a:cubicBezTo>
                  <a:lnTo>
                    <a:pt x="11210" y="5285"/>
                  </a:lnTo>
                  <a:cubicBezTo>
                    <a:pt x="11507" y="5172"/>
                    <a:pt x="11779" y="5009"/>
                    <a:pt x="12021" y="4799"/>
                  </a:cubicBezTo>
                  <a:cubicBezTo>
                    <a:pt x="12503" y="4379"/>
                    <a:pt x="12822" y="3803"/>
                    <a:pt x="12927" y="3173"/>
                  </a:cubicBezTo>
                  <a:cubicBezTo>
                    <a:pt x="12941" y="3064"/>
                    <a:pt x="12869" y="2959"/>
                    <a:pt x="12756" y="2945"/>
                  </a:cubicBezTo>
                  <a:cubicBezTo>
                    <a:pt x="12745" y="2943"/>
                    <a:pt x="12734" y="2942"/>
                    <a:pt x="12723" y="2942"/>
                  </a:cubicBezTo>
                  <a:cubicBezTo>
                    <a:pt x="12628" y="2942"/>
                    <a:pt x="12545" y="3010"/>
                    <a:pt x="12528" y="3108"/>
                  </a:cubicBezTo>
                  <a:cubicBezTo>
                    <a:pt x="12394" y="3966"/>
                    <a:pt x="11790" y="4680"/>
                    <a:pt x="10964" y="4948"/>
                  </a:cubicBezTo>
                  <a:cubicBezTo>
                    <a:pt x="10957" y="4948"/>
                    <a:pt x="10946" y="4951"/>
                    <a:pt x="10938" y="4955"/>
                  </a:cubicBezTo>
                  <a:cubicBezTo>
                    <a:pt x="10721" y="5020"/>
                    <a:pt x="10497" y="5056"/>
                    <a:pt x="10268" y="5056"/>
                  </a:cubicBezTo>
                  <a:cubicBezTo>
                    <a:pt x="9008" y="5056"/>
                    <a:pt x="7979" y="4010"/>
                    <a:pt x="7979" y="2728"/>
                  </a:cubicBezTo>
                  <a:cubicBezTo>
                    <a:pt x="7979" y="1446"/>
                    <a:pt x="9008" y="399"/>
                    <a:pt x="10268" y="399"/>
                  </a:cubicBezTo>
                  <a:cubicBezTo>
                    <a:pt x="11395" y="399"/>
                    <a:pt x="12365" y="1250"/>
                    <a:pt x="12532" y="2380"/>
                  </a:cubicBezTo>
                  <a:cubicBezTo>
                    <a:pt x="12550" y="2498"/>
                    <a:pt x="12638" y="2552"/>
                    <a:pt x="12727" y="2552"/>
                  </a:cubicBezTo>
                  <a:cubicBezTo>
                    <a:pt x="12838" y="2552"/>
                    <a:pt x="12950" y="2469"/>
                    <a:pt x="12930" y="2322"/>
                  </a:cubicBezTo>
                  <a:cubicBezTo>
                    <a:pt x="12836" y="1681"/>
                    <a:pt x="12517" y="1094"/>
                    <a:pt x="12032" y="667"/>
                  </a:cubicBezTo>
                  <a:cubicBezTo>
                    <a:pt x="11547" y="236"/>
                    <a:pt x="10917" y="0"/>
                    <a:pt x="10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7"/>
            <p:cNvSpPr/>
            <p:nvPr/>
          </p:nvSpPr>
          <p:spPr>
            <a:xfrm>
              <a:off x="2886442" y="2483476"/>
              <a:ext cx="90057" cy="87671"/>
            </a:xfrm>
            <a:custGeom>
              <a:avLst/>
              <a:gdLst/>
              <a:ahLst/>
              <a:cxnLst/>
              <a:rect l="l" t="t" r="r" b="b"/>
              <a:pathLst>
                <a:path w="3435" h="3344" extrusionOk="0">
                  <a:moveTo>
                    <a:pt x="1717" y="835"/>
                  </a:moveTo>
                  <a:cubicBezTo>
                    <a:pt x="2177" y="839"/>
                    <a:pt x="2547" y="1212"/>
                    <a:pt x="2543" y="1672"/>
                  </a:cubicBezTo>
                  <a:cubicBezTo>
                    <a:pt x="2547" y="2132"/>
                    <a:pt x="2177" y="2505"/>
                    <a:pt x="1717" y="2512"/>
                  </a:cubicBezTo>
                  <a:cubicBezTo>
                    <a:pt x="1261" y="2505"/>
                    <a:pt x="892" y="2132"/>
                    <a:pt x="895" y="1672"/>
                  </a:cubicBezTo>
                  <a:cubicBezTo>
                    <a:pt x="892" y="1212"/>
                    <a:pt x="1261" y="839"/>
                    <a:pt x="1717" y="835"/>
                  </a:cubicBezTo>
                  <a:close/>
                  <a:moveTo>
                    <a:pt x="1719" y="0"/>
                  </a:moveTo>
                  <a:cubicBezTo>
                    <a:pt x="1619" y="0"/>
                    <a:pt x="1518" y="67"/>
                    <a:pt x="1518" y="201"/>
                  </a:cubicBezTo>
                  <a:lnTo>
                    <a:pt x="1518" y="448"/>
                  </a:lnTo>
                  <a:cubicBezTo>
                    <a:pt x="1333" y="476"/>
                    <a:pt x="1156" y="553"/>
                    <a:pt x="1008" y="661"/>
                  </a:cubicBezTo>
                  <a:lnTo>
                    <a:pt x="837" y="491"/>
                  </a:lnTo>
                  <a:cubicBezTo>
                    <a:pt x="793" y="446"/>
                    <a:pt x="743" y="427"/>
                    <a:pt x="696" y="427"/>
                  </a:cubicBezTo>
                  <a:cubicBezTo>
                    <a:pt x="541" y="427"/>
                    <a:pt x="407" y="627"/>
                    <a:pt x="551" y="773"/>
                  </a:cubicBezTo>
                  <a:lnTo>
                    <a:pt x="725" y="947"/>
                  </a:lnTo>
                  <a:cubicBezTo>
                    <a:pt x="613" y="1103"/>
                    <a:pt x="540" y="1280"/>
                    <a:pt x="511" y="1472"/>
                  </a:cubicBezTo>
                  <a:lnTo>
                    <a:pt x="269" y="1472"/>
                  </a:lnTo>
                  <a:cubicBezTo>
                    <a:pt x="1" y="1472"/>
                    <a:pt x="1" y="1871"/>
                    <a:pt x="269" y="1871"/>
                  </a:cubicBezTo>
                  <a:lnTo>
                    <a:pt x="511" y="1871"/>
                  </a:lnTo>
                  <a:cubicBezTo>
                    <a:pt x="540" y="2059"/>
                    <a:pt x="613" y="2240"/>
                    <a:pt x="725" y="2396"/>
                  </a:cubicBezTo>
                  <a:lnTo>
                    <a:pt x="551" y="2570"/>
                  </a:lnTo>
                  <a:cubicBezTo>
                    <a:pt x="407" y="2717"/>
                    <a:pt x="541" y="2915"/>
                    <a:pt x="696" y="2915"/>
                  </a:cubicBezTo>
                  <a:cubicBezTo>
                    <a:pt x="744" y="2915"/>
                    <a:pt x="793" y="2896"/>
                    <a:pt x="837" y="2852"/>
                  </a:cubicBezTo>
                  <a:lnTo>
                    <a:pt x="1008" y="2678"/>
                  </a:lnTo>
                  <a:cubicBezTo>
                    <a:pt x="1156" y="2791"/>
                    <a:pt x="1333" y="2863"/>
                    <a:pt x="1518" y="2896"/>
                  </a:cubicBezTo>
                  <a:lnTo>
                    <a:pt x="1518" y="3142"/>
                  </a:lnTo>
                  <a:cubicBezTo>
                    <a:pt x="1518" y="3276"/>
                    <a:pt x="1619" y="3343"/>
                    <a:pt x="1719" y="3343"/>
                  </a:cubicBezTo>
                  <a:cubicBezTo>
                    <a:pt x="1820" y="3343"/>
                    <a:pt x="1920" y="3276"/>
                    <a:pt x="1920" y="3142"/>
                  </a:cubicBezTo>
                  <a:lnTo>
                    <a:pt x="1920" y="2896"/>
                  </a:lnTo>
                  <a:cubicBezTo>
                    <a:pt x="2105" y="2863"/>
                    <a:pt x="2279" y="2791"/>
                    <a:pt x="2431" y="2678"/>
                  </a:cubicBezTo>
                  <a:lnTo>
                    <a:pt x="2601" y="2852"/>
                  </a:lnTo>
                  <a:cubicBezTo>
                    <a:pt x="2645" y="2896"/>
                    <a:pt x="2695" y="2915"/>
                    <a:pt x="2742" y="2915"/>
                  </a:cubicBezTo>
                  <a:cubicBezTo>
                    <a:pt x="2897" y="2915"/>
                    <a:pt x="3031" y="2717"/>
                    <a:pt x="2887" y="2570"/>
                  </a:cubicBezTo>
                  <a:lnTo>
                    <a:pt x="2713" y="2396"/>
                  </a:lnTo>
                  <a:cubicBezTo>
                    <a:pt x="2822" y="2240"/>
                    <a:pt x="2898" y="2059"/>
                    <a:pt x="2927" y="1871"/>
                  </a:cubicBezTo>
                  <a:lnTo>
                    <a:pt x="3166" y="1871"/>
                  </a:lnTo>
                  <a:cubicBezTo>
                    <a:pt x="3433" y="1871"/>
                    <a:pt x="3434" y="1472"/>
                    <a:pt x="3170" y="1472"/>
                  </a:cubicBezTo>
                  <a:cubicBezTo>
                    <a:pt x="3168" y="1472"/>
                    <a:pt x="3167" y="1472"/>
                    <a:pt x="3166" y="1472"/>
                  </a:cubicBezTo>
                  <a:lnTo>
                    <a:pt x="2927" y="1472"/>
                  </a:lnTo>
                  <a:cubicBezTo>
                    <a:pt x="2898" y="1280"/>
                    <a:pt x="2822" y="1103"/>
                    <a:pt x="2713" y="947"/>
                  </a:cubicBezTo>
                  <a:lnTo>
                    <a:pt x="2887" y="773"/>
                  </a:lnTo>
                  <a:cubicBezTo>
                    <a:pt x="3031" y="627"/>
                    <a:pt x="2898" y="427"/>
                    <a:pt x="2743" y="427"/>
                  </a:cubicBezTo>
                  <a:cubicBezTo>
                    <a:pt x="2695" y="427"/>
                    <a:pt x="2645" y="446"/>
                    <a:pt x="2601" y="491"/>
                  </a:cubicBezTo>
                  <a:lnTo>
                    <a:pt x="2431" y="661"/>
                  </a:lnTo>
                  <a:cubicBezTo>
                    <a:pt x="2279" y="553"/>
                    <a:pt x="2105" y="476"/>
                    <a:pt x="1920" y="448"/>
                  </a:cubicBezTo>
                  <a:lnTo>
                    <a:pt x="1920" y="201"/>
                  </a:lnTo>
                  <a:cubicBezTo>
                    <a:pt x="1920" y="67"/>
                    <a:pt x="1820" y="0"/>
                    <a:pt x="1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7"/>
            <p:cNvSpPr/>
            <p:nvPr/>
          </p:nvSpPr>
          <p:spPr>
            <a:xfrm>
              <a:off x="2909094" y="2510664"/>
              <a:ext cx="38907" cy="33296"/>
            </a:xfrm>
            <a:custGeom>
              <a:avLst/>
              <a:gdLst/>
              <a:ahLst/>
              <a:cxnLst/>
              <a:rect l="l" t="t" r="r" b="b"/>
              <a:pathLst>
                <a:path w="1484" h="1270" extrusionOk="0">
                  <a:moveTo>
                    <a:pt x="846" y="402"/>
                  </a:moveTo>
                  <a:cubicBezTo>
                    <a:pt x="966" y="402"/>
                    <a:pt x="1082" y="495"/>
                    <a:pt x="1082" y="635"/>
                  </a:cubicBezTo>
                  <a:cubicBezTo>
                    <a:pt x="1082" y="761"/>
                    <a:pt x="980" y="866"/>
                    <a:pt x="853" y="866"/>
                  </a:cubicBezTo>
                  <a:cubicBezTo>
                    <a:pt x="852" y="866"/>
                    <a:pt x="850" y="866"/>
                    <a:pt x="849" y="866"/>
                  </a:cubicBezTo>
                  <a:cubicBezTo>
                    <a:pt x="645" y="866"/>
                    <a:pt x="539" y="619"/>
                    <a:pt x="683" y="472"/>
                  </a:cubicBezTo>
                  <a:cubicBezTo>
                    <a:pt x="730" y="423"/>
                    <a:pt x="789" y="402"/>
                    <a:pt x="846" y="402"/>
                  </a:cubicBezTo>
                  <a:close/>
                  <a:moveTo>
                    <a:pt x="844" y="1"/>
                  </a:moveTo>
                  <a:cubicBezTo>
                    <a:pt x="285" y="1"/>
                    <a:pt x="1" y="680"/>
                    <a:pt x="397" y="1080"/>
                  </a:cubicBezTo>
                  <a:cubicBezTo>
                    <a:pt x="526" y="1211"/>
                    <a:pt x="685" y="1270"/>
                    <a:pt x="842" y="1270"/>
                  </a:cubicBezTo>
                  <a:cubicBezTo>
                    <a:pt x="1167" y="1270"/>
                    <a:pt x="1480" y="1018"/>
                    <a:pt x="1480" y="635"/>
                  </a:cubicBezTo>
                  <a:cubicBezTo>
                    <a:pt x="1484" y="287"/>
                    <a:pt x="1201" y="4"/>
                    <a:pt x="853" y="1"/>
                  </a:cubicBezTo>
                  <a:cubicBezTo>
                    <a:pt x="850" y="1"/>
                    <a:pt x="847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5" name="Google Shape;2005;p57"/>
          <p:cNvGrpSpPr/>
          <p:nvPr/>
        </p:nvGrpSpPr>
        <p:grpSpPr>
          <a:xfrm>
            <a:off x="4439492" y="2657116"/>
            <a:ext cx="358682" cy="346386"/>
            <a:chOff x="3985322" y="3387403"/>
            <a:chExt cx="358682" cy="346386"/>
          </a:xfrm>
        </p:grpSpPr>
        <p:sp>
          <p:nvSpPr>
            <p:cNvPr id="2006" name="Google Shape;2006;p57"/>
            <p:cNvSpPr/>
            <p:nvPr/>
          </p:nvSpPr>
          <p:spPr>
            <a:xfrm>
              <a:off x="4049319" y="3512906"/>
              <a:ext cx="33270" cy="33244"/>
            </a:xfrm>
            <a:custGeom>
              <a:avLst/>
              <a:gdLst/>
              <a:ahLst/>
              <a:cxnLst/>
              <a:rect l="l" t="t" r="r" b="b"/>
              <a:pathLst>
                <a:path w="1269" h="1268" extrusionOk="0">
                  <a:moveTo>
                    <a:pt x="635" y="0"/>
                  </a:moveTo>
                  <a:cubicBezTo>
                    <a:pt x="283" y="0"/>
                    <a:pt x="1" y="286"/>
                    <a:pt x="1" y="634"/>
                  </a:cubicBezTo>
                  <a:cubicBezTo>
                    <a:pt x="1" y="985"/>
                    <a:pt x="283" y="1268"/>
                    <a:pt x="635" y="1268"/>
                  </a:cubicBezTo>
                  <a:cubicBezTo>
                    <a:pt x="986" y="1268"/>
                    <a:pt x="1268" y="985"/>
                    <a:pt x="1268" y="634"/>
                  </a:cubicBezTo>
                  <a:cubicBezTo>
                    <a:pt x="1268" y="286"/>
                    <a:pt x="986" y="0"/>
                    <a:pt x="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7"/>
            <p:cNvSpPr/>
            <p:nvPr/>
          </p:nvSpPr>
          <p:spPr>
            <a:xfrm>
              <a:off x="4156444" y="3512906"/>
              <a:ext cx="33244" cy="33244"/>
            </a:xfrm>
            <a:custGeom>
              <a:avLst/>
              <a:gdLst/>
              <a:ahLst/>
              <a:cxnLst/>
              <a:rect l="l" t="t" r="r" b="b"/>
              <a:pathLst>
                <a:path w="1268" h="1268" extrusionOk="0">
                  <a:moveTo>
                    <a:pt x="634" y="0"/>
                  </a:moveTo>
                  <a:cubicBezTo>
                    <a:pt x="283" y="0"/>
                    <a:pt x="0" y="286"/>
                    <a:pt x="0" y="634"/>
                  </a:cubicBezTo>
                  <a:cubicBezTo>
                    <a:pt x="0" y="985"/>
                    <a:pt x="283" y="1268"/>
                    <a:pt x="634" y="1268"/>
                  </a:cubicBezTo>
                  <a:cubicBezTo>
                    <a:pt x="985" y="1268"/>
                    <a:pt x="1268" y="985"/>
                    <a:pt x="1268" y="634"/>
                  </a:cubicBezTo>
                  <a:cubicBezTo>
                    <a:pt x="1268" y="286"/>
                    <a:pt x="985" y="0"/>
                    <a:pt x="6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7"/>
            <p:cNvSpPr/>
            <p:nvPr/>
          </p:nvSpPr>
          <p:spPr>
            <a:xfrm>
              <a:off x="4199152" y="3392620"/>
              <a:ext cx="143593" cy="149728"/>
            </a:xfrm>
            <a:custGeom>
              <a:avLst/>
              <a:gdLst/>
              <a:ahLst/>
              <a:cxnLst/>
              <a:rect l="l" t="t" r="r" b="b"/>
              <a:pathLst>
                <a:path w="5477" h="5711" extrusionOk="0">
                  <a:moveTo>
                    <a:pt x="2754" y="1"/>
                  </a:moveTo>
                  <a:cubicBezTo>
                    <a:pt x="2719" y="1"/>
                    <a:pt x="2684" y="1"/>
                    <a:pt x="2648" y="3"/>
                  </a:cubicBezTo>
                  <a:cubicBezTo>
                    <a:pt x="1678" y="43"/>
                    <a:pt x="809" y="622"/>
                    <a:pt x="407" y="1506"/>
                  </a:cubicBezTo>
                  <a:cubicBezTo>
                    <a:pt x="1" y="2390"/>
                    <a:pt x="128" y="3425"/>
                    <a:pt x="729" y="4186"/>
                  </a:cubicBezTo>
                  <a:lnTo>
                    <a:pt x="660" y="5711"/>
                  </a:lnTo>
                  <a:lnTo>
                    <a:pt x="2044" y="5066"/>
                  </a:lnTo>
                  <a:cubicBezTo>
                    <a:pt x="2277" y="5132"/>
                    <a:pt x="2514" y="5164"/>
                    <a:pt x="2748" y="5164"/>
                  </a:cubicBezTo>
                  <a:cubicBezTo>
                    <a:pt x="3594" y="5164"/>
                    <a:pt x="4406" y="4748"/>
                    <a:pt x="4894" y="4019"/>
                  </a:cubicBezTo>
                  <a:cubicBezTo>
                    <a:pt x="5437" y="3212"/>
                    <a:pt x="5477" y="2169"/>
                    <a:pt x="5003" y="1321"/>
                  </a:cubicBezTo>
                  <a:cubicBezTo>
                    <a:pt x="4545" y="505"/>
                    <a:pt x="3685" y="1"/>
                    <a:pt x="2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7"/>
            <p:cNvSpPr/>
            <p:nvPr/>
          </p:nvSpPr>
          <p:spPr>
            <a:xfrm>
              <a:off x="4094230" y="3561802"/>
              <a:ext cx="50547" cy="91080"/>
            </a:xfrm>
            <a:custGeom>
              <a:avLst/>
              <a:gdLst/>
              <a:ahLst/>
              <a:cxnLst/>
              <a:rect l="l" t="t" r="r" b="b"/>
              <a:pathLst>
                <a:path w="1928" h="3474" extrusionOk="0">
                  <a:moveTo>
                    <a:pt x="1" y="0"/>
                  </a:moveTo>
                  <a:lnTo>
                    <a:pt x="1" y="2644"/>
                  </a:lnTo>
                  <a:lnTo>
                    <a:pt x="964" y="3473"/>
                  </a:lnTo>
                  <a:lnTo>
                    <a:pt x="968" y="3473"/>
                  </a:lnTo>
                  <a:lnTo>
                    <a:pt x="1928" y="2644"/>
                  </a:lnTo>
                  <a:lnTo>
                    <a:pt x="19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7"/>
            <p:cNvSpPr/>
            <p:nvPr/>
          </p:nvSpPr>
          <p:spPr>
            <a:xfrm>
              <a:off x="3990645" y="3618379"/>
              <a:ext cx="257718" cy="110166"/>
            </a:xfrm>
            <a:custGeom>
              <a:avLst/>
              <a:gdLst/>
              <a:ahLst/>
              <a:cxnLst/>
              <a:rect l="l" t="t" r="r" b="b"/>
              <a:pathLst>
                <a:path w="9830" h="4202" extrusionOk="0">
                  <a:moveTo>
                    <a:pt x="3952" y="1"/>
                  </a:moveTo>
                  <a:lnTo>
                    <a:pt x="1761" y="703"/>
                  </a:lnTo>
                  <a:cubicBezTo>
                    <a:pt x="714" y="1037"/>
                    <a:pt x="1" y="2014"/>
                    <a:pt x="1" y="3115"/>
                  </a:cubicBezTo>
                  <a:lnTo>
                    <a:pt x="1" y="4202"/>
                  </a:lnTo>
                  <a:lnTo>
                    <a:pt x="9830" y="4202"/>
                  </a:lnTo>
                  <a:lnTo>
                    <a:pt x="9830" y="3115"/>
                  </a:lnTo>
                  <a:cubicBezTo>
                    <a:pt x="9830" y="2014"/>
                    <a:pt x="9120" y="1037"/>
                    <a:pt x="8070" y="703"/>
                  </a:cubicBezTo>
                  <a:lnTo>
                    <a:pt x="5879" y="1"/>
                  </a:lnTo>
                  <a:lnTo>
                    <a:pt x="4915" y="674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7"/>
            <p:cNvSpPr/>
            <p:nvPr/>
          </p:nvSpPr>
          <p:spPr>
            <a:xfrm>
              <a:off x="4065941" y="3443115"/>
              <a:ext cx="107125" cy="147185"/>
            </a:xfrm>
            <a:custGeom>
              <a:avLst/>
              <a:gdLst/>
              <a:ahLst/>
              <a:cxnLst/>
              <a:rect l="l" t="t" r="r" b="b"/>
              <a:pathLst>
                <a:path w="4086" h="5614" extrusionOk="0">
                  <a:moveTo>
                    <a:pt x="1594" y="0"/>
                  </a:moveTo>
                  <a:cubicBezTo>
                    <a:pt x="1533" y="0"/>
                    <a:pt x="1471" y="4"/>
                    <a:pt x="1410" y="11"/>
                  </a:cubicBezTo>
                  <a:cubicBezTo>
                    <a:pt x="606" y="105"/>
                    <a:pt x="1" y="782"/>
                    <a:pt x="1" y="1594"/>
                  </a:cubicBezTo>
                  <a:lnTo>
                    <a:pt x="1" y="3220"/>
                  </a:lnTo>
                  <a:cubicBezTo>
                    <a:pt x="1" y="4067"/>
                    <a:pt x="450" y="4853"/>
                    <a:pt x="1185" y="5288"/>
                  </a:cubicBezTo>
                  <a:lnTo>
                    <a:pt x="1482" y="5462"/>
                  </a:lnTo>
                  <a:cubicBezTo>
                    <a:pt x="1656" y="5563"/>
                    <a:pt x="1850" y="5614"/>
                    <a:pt x="2043" y="5614"/>
                  </a:cubicBezTo>
                  <a:cubicBezTo>
                    <a:pt x="2236" y="5614"/>
                    <a:pt x="2429" y="5563"/>
                    <a:pt x="2601" y="5462"/>
                  </a:cubicBezTo>
                  <a:lnTo>
                    <a:pt x="2905" y="5284"/>
                  </a:lnTo>
                  <a:cubicBezTo>
                    <a:pt x="3637" y="4853"/>
                    <a:pt x="4086" y="4067"/>
                    <a:pt x="4086" y="3216"/>
                  </a:cubicBezTo>
                  <a:lnTo>
                    <a:pt x="4086" y="1594"/>
                  </a:lnTo>
                  <a:cubicBezTo>
                    <a:pt x="4086" y="714"/>
                    <a:pt x="3372" y="0"/>
                    <a:pt x="2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7"/>
            <p:cNvSpPr/>
            <p:nvPr/>
          </p:nvSpPr>
          <p:spPr>
            <a:xfrm>
              <a:off x="4065941" y="3443377"/>
              <a:ext cx="36967" cy="48371"/>
            </a:xfrm>
            <a:custGeom>
              <a:avLst/>
              <a:gdLst/>
              <a:ahLst/>
              <a:cxnLst/>
              <a:rect l="l" t="t" r="r" b="b"/>
              <a:pathLst>
                <a:path w="1410" h="1845" extrusionOk="0">
                  <a:moveTo>
                    <a:pt x="1410" y="1"/>
                  </a:moveTo>
                  <a:cubicBezTo>
                    <a:pt x="606" y="95"/>
                    <a:pt x="1" y="776"/>
                    <a:pt x="1" y="1584"/>
                  </a:cubicBezTo>
                  <a:lnTo>
                    <a:pt x="1" y="1844"/>
                  </a:lnTo>
                  <a:cubicBezTo>
                    <a:pt x="1" y="1844"/>
                    <a:pt x="1033" y="1529"/>
                    <a:pt x="1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7"/>
            <p:cNvSpPr/>
            <p:nvPr/>
          </p:nvSpPr>
          <p:spPr>
            <a:xfrm>
              <a:off x="4102882" y="3443115"/>
              <a:ext cx="70184" cy="69791"/>
            </a:xfrm>
            <a:custGeom>
              <a:avLst/>
              <a:gdLst/>
              <a:ahLst/>
              <a:cxnLst/>
              <a:rect l="l" t="t" r="r" b="b"/>
              <a:pathLst>
                <a:path w="2677" h="2662" extrusionOk="0">
                  <a:moveTo>
                    <a:pt x="185" y="0"/>
                  </a:moveTo>
                  <a:cubicBezTo>
                    <a:pt x="124" y="0"/>
                    <a:pt x="62" y="4"/>
                    <a:pt x="1" y="11"/>
                  </a:cubicBezTo>
                  <a:cubicBezTo>
                    <a:pt x="1" y="11"/>
                    <a:pt x="279" y="2662"/>
                    <a:pt x="2677" y="2662"/>
                  </a:cubicBezTo>
                  <a:lnTo>
                    <a:pt x="2677" y="1594"/>
                  </a:lnTo>
                  <a:cubicBezTo>
                    <a:pt x="2677" y="714"/>
                    <a:pt x="1963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7"/>
            <p:cNvSpPr/>
            <p:nvPr/>
          </p:nvSpPr>
          <p:spPr>
            <a:xfrm>
              <a:off x="4101545" y="3636129"/>
              <a:ext cx="36023" cy="92417"/>
            </a:xfrm>
            <a:custGeom>
              <a:avLst/>
              <a:gdLst/>
              <a:ahLst/>
              <a:cxnLst/>
              <a:rect l="l" t="t" r="r" b="b"/>
              <a:pathLst>
                <a:path w="1374" h="3525" extrusionOk="0">
                  <a:moveTo>
                    <a:pt x="1" y="1"/>
                  </a:moveTo>
                  <a:lnTo>
                    <a:pt x="1" y="830"/>
                  </a:lnTo>
                  <a:lnTo>
                    <a:pt x="222" y="1424"/>
                  </a:lnTo>
                  <a:lnTo>
                    <a:pt x="1" y="3525"/>
                  </a:lnTo>
                  <a:lnTo>
                    <a:pt x="1373" y="3525"/>
                  </a:lnTo>
                  <a:lnTo>
                    <a:pt x="1153" y="1424"/>
                  </a:lnTo>
                  <a:lnTo>
                    <a:pt x="1373" y="830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7"/>
            <p:cNvSpPr/>
            <p:nvPr/>
          </p:nvSpPr>
          <p:spPr>
            <a:xfrm>
              <a:off x="4094230" y="3618379"/>
              <a:ext cx="25379" cy="47690"/>
            </a:xfrm>
            <a:custGeom>
              <a:avLst/>
              <a:gdLst/>
              <a:ahLst/>
              <a:cxnLst/>
              <a:rect l="l" t="t" r="r" b="b"/>
              <a:pathLst>
                <a:path w="968" h="1819" extrusionOk="0">
                  <a:moveTo>
                    <a:pt x="1" y="1"/>
                  </a:moveTo>
                  <a:lnTo>
                    <a:pt x="1" y="1819"/>
                  </a:lnTo>
                  <a:lnTo>
                    <a:pt x="968" y="6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7"/>
            <p:cNvSpPr/>
            <p:nvPr/>
          </p:nvSpPr>
          <p:spPr>
            <a:xfrm>
              <a:off x="4119504" y="3618379"/>
              <a:ext cx="25274" cy="47690"/>
            </a:xfrm>
            <a:custGeom>
              <a:avLst/>
              <a:gdLst/>
              <a:ahLst/>
              <a:cxnLst/>
              <a:rect l="l" t="t" r="r" b="b"/>
              <a:pathLst>
                <a:path w="964" h="1819" extrusionOk="0">
                  <a:moveTo>
                    <a:pt x="964" y="1"/>
                  </a:moveTo>
                  <a:lnTo>
                    <a:pt x="0" y="678"/>
                  </a:lnTo>
                  <a:lnTo>
                    <a:pt x="964" y="181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7"/>
            <p:cNvSpPr/>
            <p:nvPr/>
          </p:nvSpPr>
          <p:spPr>
            <a:xfrm>
              <a:off x="3990645" y="3618379"/>
              <a:ext cx="103612" cy="110166"/>
            </a:xfrm>
            <a:custGeom>
              <a:avLst/>
              <a:gdLst/>
              <a:ahLst/>
              <a:cxnLst/>
              <a:rect l="l" t="t" r="r" b="b"/>
              <a:pathLst>
                <a:path w="3952" h="4202" extrusionOk="0">
                  <a:moveTo>
                    <a:pt x="3952" y="1"/>
                  </a:moveTo>
                  <a:lnTo>
                    <a:pt x="2500" y="464"/>
                  </a:lnTo>
                  <a:lnTo>
                    <a:pt x="1761" y="703"/>
                  </a:lnTo>
                  <a:cubicBezTo>
                    <a:pt x="714" y="1037"/>
                    <a:pt x="1" y="2014"/>
                    <a:pt x="1" y="3115"/>
                  </a:cubicBezTo>
                  <a:lnTo>
                    <a:pt x="1" y="4202"/>
                  </a:lnTo>
                  <a:lnTo>
                    <a:pt x="3952" y="4202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7"/>
            <p:cNvSpPr/>
            <p:nvPr/>
          </p:nvSpPr>
          <p:spPr>
            <a:xfrm>
              <a:off x="3990645" y="3630544"/>
              <a:ext cx="65544" cy="98001"/>
            </a:xfrm>
            <a:custGeom>
              <a:avLst/>
              <a:gdLst/>
              <a:ahLst/>
              <a:cxnLst/>
              <a:rect l="l" t="t" r="r" b="b"/>
              <a:pathLst>
                <a:path w="2500" h="3738" extrusionOk="0">
                  <a:moveTo>
                    <a:pt x="2500" y="0"/>
                  </a:moveTo>
                  <a:lnTo>
                    <a:pt x="1761" y="239"/>
                  </a:lnTo>
                  <a:cubicBezTo>
                    <a:pt x="714" y="576"/>
                    <a:pt x="1" y="1550"/>
                    <a:pt x="1" y="2651"/>
                  </a:cubicBezTo>
                  <a:lnTo>
                    <a:pt x="1" y="3738"/>
                  </a:lnTo>
                  <a:lnTo>
                    <a:pt x="580" y="3738"/>
                  </a:lnTo>
                  <a:lnTo>
                    <a:pt x="580" y="2651"/>
                  </a:lnTo>
                  <a:cubicBezTo>
                    <a:pt x="580" y="1550"/>
                    <a:pt x="1127" y="576"/>
                    <a:pt x="1931" y="239"/>
                  </a:cubicBezTo>
                  <a:lnTo>
                    <a:pt x="2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7"/>
            <p:cNvSpPr/>
            <p:nvPr/>
          </p:nvSpPr>
          <p:spPr>
            <a:xfrm>
              <a:off x="4144751" y="3618379"/>
              <a:ext cx="103612" cy="110166"/>
            </a:xfrm>
            <a:custGeom>
              <a:avLst/>
              <a:gdLst/>
              <a:ahLst/>
              <a:cxnLst/>
              <a:rect l="l" t="t" r="r" b="b"/>
              <a:pathLst>
                <a:path w="3952" h="4202" extrusionOk="0">
                  <a:moveTo>
                    <a:pt x="1" y="1"/>
                  </a:moveTo>
                  <a:lnTo>
                    <a:pt x="1" y="4202"/>
                  </a:lnTo>
                  <a:lnTo>
                    <a:pt x="3952" y="4202"/>
                  </a:lnTo>
                  <a:lnTo>
                    <a:pt x="3952" y="3115"/>
                  </a:lnTo>
                  <a:cubicBezTo>
                    <a:pt x="3952" y="2014"/>
                    <a:pt x="3239" y="1040"/>
                    <a:pt x="2192" y="703"/>
                  </a:cubicBezTo>
                  <a:lnTo>
                    <a:pt x="1453" y="4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7"/>
            <p:cNvSpPr/>
            <p:nvPr/>
          </p:nvSpPr>
          <p:spPr>
            <a:xfrm>
              <a:off x="4182845" y="3630544"/>
              <a:ext cx="65518" cy="98001"/>
            </a:xfrm>
            <a:custGeom>
              <a:avLst/>
              <a:gdLst/>
              <a:ahLst/>
              <a:cxnLst/>
              <a:rect l="l" t="t" r="r" b="b"/>
              <a:pathLst>
                <a:path w="2499" h="3738" extrusionOk="0">
                  <a:moveTo>
                    <a:pt x="0" y="0"/>
                  </a:moveTo>
                  <a:lnTo>
                    <a:pt x="569" y="239"/>
                  </a:lnTo>
                  <a:cubicBezTo>
                    <a:pt x="1373" y="573"/>
                    <a:pt x="1920" y="1550"/>
                    <a:pt x="1920" y="2651"/>
                  </a:cubicBezTo>
                  <a:lnTo>
                    <a:pt x="1920" y="3738"/>
                  </a:lnTo>
                  <a:lnTo>
                    <a:pt x="2499" y="3738"/>
                  </a:lnTo>
                  <a:lnTo>
                    <a:pt x="2499" y="2651"/>
                  </a:lnTo>
                  <a:cubicBezTo>
                    <a:pt x="2499" y="1550"/>
                    <a:pt x="1789" y="573"/>
                    <a:pt x="739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7"/>
            <p:cNvSpPr/>
            <p:nvPr/>
          </p:nvSpPr>
          <p:spPr>
            <a:xfrm>
              <a:off x="4184838" y="3387403"/>
              <a:ext cx="159166" cy="160110"/>
            </a:xfrm>
            <a:custGeom>
              <a:avLst/>
              <a:gdLst/>
              <a:ahLst/>
              <a:cxnLst/>
              <a:rect l="l" t="t" r="r" b="b"/>
              <a:pathLst>
                <a:path w="6071" h="6107" extrusionOk="0">
                  <a:moveTo>
                    <a:pt x="3295" y="0"/>
                  </a:moveTo>
                  <a:cubicBezTo>
                    <a:pt x="2920" y="0"/>
                    <a:pt x="2536" y="77"/>
                    <a:pt x="2166" y="242"/>
                  </a:cubicBezTo>
                  <a:cubicBezTo>
                    <a:pt x="536" y="970"/>
                    <a:pt x="0" y="3020"/>
                    <a:pt x="1072" y="4450"/>
                  </a:cubicBezTo>
                  <a:lnTo>
                    <a:pt x="1007" y="5899"/>
                  </a:lnTo>
                  <a:cubicBezTo>
                    <a:pt x="1001" y="6017"/>
                    <a:pt x="1098" y="6107"/>
                    <a:pt x="1205" y="6107"/>
                  </a:cubicBezTo>
                  <a:cubicBezTo>
                    <a:pt x="1233" y="6107"/>
                    <a:pt x="1262" y="6101"/>
                    <a:pt x="1289" y="6087"/>
                  </a:cubicBezTo>
                  <a:lnTo>
                    <a:pt x="2604" y="5472"/>
                  </a:lnTo>
                  <a:cubicBezTo>
                    <a:pt x="2838" y="5531"/>
                    <a:pt x="3071" y="5560"/>
                    <a:pt x="3300" y="5560"/>
                  </a:cubicBezTo>
                  <a:cubicBezTo>
                    <a:pt x="4676" y="5560"/>
                    <a:pt x="5895" y="4530"/>
                    <a:pt x="6059" y="3092"/>
                  </a:cubicBezTo>
                  <a:cubicBezTo>
                    <a:pt x="6070" y="2983"/>
                    <a:pt x="5990" y="2889"/>
                    <a:pt x="5882" y="2875"/>
                  </a:cubicBezTo>
                  <a:cubicBezTo>
                    <a:pt x="5875" y="2874"/>
                    <a:pt x="5868" y="2874"/>
                    <a:pt x="5861" y="2874"/>
                  </a:cubicBezTo>
                  <a:cubicBezTo>
                    <a:pt x="5761" y="2874"/>
                    <a:pt x="5674" y="2947"/>
                    <a:pt x="5661" y="3052"/>
                  </a:cubicBezTo>
                  <a:cubicBezTo>
                    <a:pt x="5520" y="4286"/>
                    <a:pt x="4471" y="5165"/>
                    <a:pt x="3297" y="5165"/>
                  </a:cubicBezTo>
                  <a:cubicBezTo>
                    <a:pt x="3082" y="5165"/>
                    <a:pt x="2863" y="5135"/>
                    <a:pt x="2644" y="5073"/>
                  </a:cubicBezTo>
                  <a:cubicBezTo>
                    <a:pt x="2625" y="5067"/>
                    <a:pt x="2606" y="5064"/>
                    <a:pt x="2586" y="5064"/>
                  </a:cubicBezTo>
                  <a:cubicBezTo>
                    <a:pt x="2557" y="5064"/>
                    <a:pt x="2529" y="5071"/>
                    <a:pt x="2503" y="5084"/>
                  </a:cubicBezTo>
                  <a:lnTo>
                    <a:pt x="1423" y="5587"/>
                  </a:lnTo>
                  <a:lnTo>
                    <a:pt x="1478" y="4396"/>
                  </a:lnTo>
                  <a:cubicBezTo>
                    <a:pt x="1478" y="4345"/>
                    <a:pt x="1463" y="4298"/>
                    <a:pt x="1431" y="4262"/>
                  </a:cubicBezTo>
                  <a:cubicBezTo>
                    <a:pt x="475" y="3052"/>
                    <a:pt x="902" y="1270"/>
                    <a:pt x="2300" y="626"/>
                  </a:cubicBezTo>
                  <a:cubicBezTo>
                    <a:pt x="2626" y="474"/>
                    <a:pt x="2966" y="404"/>
                    <a:pt x="3298" y="404"/>
                  </a:cubicBezTo>
                  <a:cubicBezTo>
                    <a:pt x="4388" y="404"/>
                    <a:pt x="5401" y="1163"/>
                    <a:pt x="5628" y="2321"/>
                  </a:cubicBezTo>
                  <a:cubicBezTo>
                    <a:pt x="5653" y="2431"/>
                    <a:pt x="5737" y="2480"/>
                    <a:pt x="5822" y="2480"/>
                  </a:cubicBezTo>
                  <a:cubicBezTo>
                    <a:pt x="5936" y="2480"/>
                    <a:pt x="6050" y="2392"/>
                    <a:pt x="6023" y="2245"/>
                  </a:cubicBezTo>
                  <a:cubicBezTo>
                    <a:pt x="5757" y="890"/>
                    <a:pt x="4572" y="0"/>
                    <a:pt x="32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7"/>
            <p:cNvSpPr/>
            <p:nvPr/>
          </p:nvSpPr>
          <p:spPr>
            <a:xfrm>
              <a:off x="4108020" y="3511491"/>
              <a:ext cx="23753" cy="36180"/>
            </a:xfrm>
            <a:custGeom>
              <a:avLst/>
              <a:gdLst/>
              <a:ahLst/>
              <a:cxnLst/>
              <a:rect l="l" t="t" r="r" b="b"/>
              <a:pathLst>
                <a:path w="906" h="1380" extrusionOk="0">
                  <a:moveTo>
                    <a:pt x="203" y="1"/>
                  </a:moveTo>
                  <a:cubicBezTo>
                    <a:pt x="103" y="1"/>
                    <a:pt x="4" y="67"/>
                    <a:pt x="4" y="199"/>
                  </a:cubicBezTo>
                  <a:lnTo>
                    <a:pt x="4" y="1180"/>
                  </a:lnTo>
                  <a:cubicBezTo>
                    <a:pt x="0" y="1293"/>
                    <a:pt x="91" y="1380"/>
                    <a:pt x="203" y="1380"/>
                  </a:cubicBezTo>
                  <a:lnTo>
                    <a:pt x="638" y="1380"/>
                  </a:lnTo>
                  <a:cubicBezTo>
                    <a:pt x="906" y="1380"/>
                    <a:pt x="906" y="981"/>
                    <a:pt x="638" y="981"/>
                  </a:cubicBezTo>
                  <a:lnTo>
                    <a:pt x="402" y="981"/>
                  </a:lnTo>
                  <a:lnTo>
                    <a:pt x="402" y="199"/>
                  </a:lnTo>
                  <a:cubicBezTo>
                    <a:pt x="402" y="67"/>
                    <a:pt x="303" y="1"/>
                    <a:pt x="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7"/>
            <p:cNvSpPr/>
            <p:nvPr/>
          </p:nvSpPr>
          <p:spPr>
            <a:xfrm>
              <a:off x="3985322" y="3437793"/>
              <a:ext cx="268284" cy="295996"/>
            </a:xfrm>
            <a:custGeom>
              <a:avLst/>
              <a:gdLst/>
              <a:ahLst/>
              <a:cxnLst/>
              <a:rect l="l" t="t" r="r" b="b"/>
              <a:pathLst>
                <a:path w="10233" h="11290" extrusionOk="0">
                  <a:moveTo>
                    <a:pt x="4195" y="486"/>
                  </a:moveTo>
                  <a:lnTo>
                    <a:pt x="4195" y="486"/>
                  </a:lnTo>
                  <a:cubicBezTo>
                    <a:pt x="3941" y="1206"/>
                    <a:pt x="3539" y="1565"/>
                    <a:pt x="3278" y="1731"/>
                  </a:cubicBezTo>
                  <a:cubicBezTo>
                    <a:pt x="3304" y="1170"/>
                    <a:pt x="3662" y="677"/>
                    <a:pt x="4195" y="486"/>
                  </a:cubicBezTo>
                  <a:close/>
                  <a:moveTo>
                    <a:pt x="5567" y="402"/>
                  </a:moveTo>
                  <a:cubicBezTo>
                    <a:pt x="6339" y="402"/>
                    <a:pt x="6962" y="1025"/>
                    <a:pt x="6962" y="1797"/>
                  </a:cubicBezTo>
                  <a:lnTo>
                    <a:pt x="6962" y="2655"/>
                  </a:lnTo>
                  <a:cubicBezTo>
                    <a:pt x="5310" y="2539"/>
                    <a:pt x="4839" y="1000"/>
                    <a:pt x="4720" y="402"/>
                  </a:cubicBezTo>
                  <a:close/>
                  <a:moveTo>
                    <a:pt x="2873" y="3115"/>
                  </a:moveTo>
                  <a:lnTo>
                    <a:pt x="2873" y="3423"/>
                  </a:lnTo>
                  <a:cubicBezTo>
                    <a:pt x="2873" y="3586"/>
                    <a:pt x="2891" y="3745"/>
                    <a:pt x="2920" y="3904"/>
                  </a:cubicBezTo>
                  <a:cubicBezTo>
                    <a:pt x="2753" y="3839"/>
                    <a:pt x="2641" y="3680"/>
                    <a:pt x="2641" y="3499"/>
                  </a:cubicBezTo>
                  <a:cubicBezTo>
                    <a:pt x="2641" y="3339"/>
                    <a:pt x="2732" y="3191"/>
                    <a:pt x="2873" y="3115"/>
                  </a:cubicBezTo>
                  <a:close/>
                  <a:moveTo>
                    <a:pt x="7360" y="3115"/>
                  </a:moveTo>
                  <a:cubicBezTo>
                    <a:pt x="7505" y="3187"/>
                    <a:pt x="7596" y="3339"/>
                    <a:pt x="7596" y="3499"/>
                  </a:cubicBezTo>
                  <a:cubicBezTo>
                    <a:pt x="7596" y="3676"/>
                    <a:pt x="7483" y="3839"/>
                    <a:pt x="7317" y="3904"/>
                  </a:cubicBezTo>
                  <a:cubicBezTo>
                    <a:pt x="7346" y="3745"/>
                    <a:pt x="7360" y="3582"/>
                    <a:pt x="7360" y="3419"/>
                  </a:cubicBezTo>
                  <a:lnTo>
                    <a:pt x="7360" y="3115"/>
                  </a:lnTo>
                  <a:close/>
                  <a:moveTo>
                    <a:pt x="4445" y="935"/>
                  </a:moveTo>
                  <a:cubicBezTo>
                    <a:pt x="4542" y="1246"/>
                    <a:pt x="4680" y="1543"/>
                    <a:pt x="4854" y="1818"/>
                  </a:cubicBezTo>
                  <a:cubicBezTo>
                    <a:pt x="5343" y="2579"/>
                    <a:pt x="6067" y="3006"/>
                    <a:pt x="6958" y="3061"/>
                  </a:cubicBezTo>
                  <a:lnTo>
                    <a:pt x="6958" y="3423"/>
                  </a:lnTo>
                  <a:cubicBezTo>
                    <a:pt x="6958" y="4201"/>
                    <a:pt x="6545" y="4922"/>
                    <a:pt x="5875" y="5317"/>
                  </a:cubicBezTo>
                  <a:lnTo>
                    <a:pt x="5575" y="5494"/>
                  </a:lnTo>
                  <a:cubicBezTo>
                    <a:pt x="5433" y="5578"/>
                    <a:pt x="5275" y="5619"/>
                    <a:pt x="5117" y="5619"/>
                  </a:cubicBezTo>
                  <a:cubicBezTo>
                    <a:pt x="4958" y="5619"/>
                    <a:pt x="4800" y="5578"/>
                    <a:pt x="4658" y="5494"/>
                  </a:cubicBezTo>
                  <a:lnTo>
                    <a:pt x="4358" y="5317"/>
                  </a:lnTo>
                  <a:cubicBezTo>
                    <a:pt x="3688" y="4922"/>
                    <a:pt x="3278" y="4201"/>
                    <a:pt x="3275" y="3423"/>
                  </a:cubicBezTo>
                  <a:lnTo>
                    <a:pt x="3275" y="2869"/>
                  </a:lnTo>
                  <a:lnTo>
                    <a:pt x="3275" y="2865"/>
                  </a:lnTo>
                  <a:lnTo>
                    <a:pt x="3275" y="2188"/>
                  </a:lnTo>
                  <a:cubicBezTo>
                    <a:pt x="3532" y="2068"/>
                    <a:pt x="4075" y="1731"/>
                    <a:pt x="4445" y="935"/>
                  </a:cubicBezTo>
                  <a:close/>
                  <a:moveTo>
                    <a:pt x="5883" y="5777"/>
                  </a:moveTo>
                  <a:lnTo>
                    <a:pt x="5883" y="6784"/>
                  </a:lnTo>
                  <a:lnTo>
                    <a:pt x="5850" y="6805"/>
                  </a:lnTo>
                  <a:lnTo>
                    <a:pt x="5118" y="7316"/>
                  </a:lnTo>
                  <a:lnTo>
                    <a:pt x="4354" y="6784"/>
                  </a:lnTo>
                  <a:lnTo>
                    <a:pt x="4354" y="5780"/>
                  </a:lnTo>
                  <a:lnTo>
                    <a:pt x="4456" y="5838"/>
                  </a:lnTo>
                  <a:cubicBezTo>
                    <a:pt x="4660" y="5958"/>
                    <a:pt x="4889" y="6018"/>
                    <a:pt x="5118" y="6018"/>
                  </a:cubicBezTo>
                  <a:cubicBezTo>
                    <a:pt x="5347" y="6018"/>
                    <a:pt x="5576" y="5958"/>
                    <a:pt x="5781" y="5838"/>
                  </a:cubicBezTo>
                  <a:lnTo>
                    <a:pt x="5883" y="5777"/>
                  </a:lnTo>
                  <a:close/>
                  <a:moveTo>
                    <a:pt x="4354" y="7273"/>
                  </a:moveTo>
                  <a:lnTo>
                    <a:pt x="4825" y="7602"/>
                  </a:lnTo>
                  <a:lnTo>
                    <a:pt x="4354" y="8156"/>
                  </a:lnTo>
                  <a:lnTo>
                    <a:pt x="4354" y="7374"/>
                  </a:lnTo>
                  <a:lnTo>
                    <a:pt x="4354" y="7273"/>
                  </a:lnTo>
                  <a:close/>
                  <a:moveTo>
                    <a:pt x="5883" y="7273"/>
                  </a:moveTo>
                  <a:lnTo>
                    <a:pt x="5883" y="7374"/>
                  </a:lnTo>
                  <a:lnTo>
                    <a:pt x="5883" y="8156"/>
                  </a:lnTo>
                  <a:lnTo>
                    <a:pt x="5412" y="7602"/>
                  </a:lnTo>
                  <a:lnTo>
                    <a:pt x="5883" y="7273"/>
                  </a:lnTo>
                  <a:close/>
                  <a:moveTo>
                    <a:pt x="5879" y="8772"/>
                  </a:moveTo>
                  <a:lnTo>
                    <a:pt x="5883" y="8779"/>
                  </a:lnTo>
                  <a:lnTo>
                    <a:pt x="5883" y="9891"/>
                  </a:lnTo>
                  <a:lnTo>
                    <a:pt x="5792" y="9011"/>
                  </a:lnTo>
                  <a:lnTo>
                    <a:pt x="5879" y="8772"/>
                  </a:lnTo>
                  <a:close/>
                  <a:moveTo>
                    <a:pt x="4361" y="8772"/>
                  </a:moveTo>
                  <a:lnTo>
                    <a:pt x="4452" y="9011"/>
                  </a:lnTo>
                  <a:lnTo>
                    <a:pt x="4354" y="9920"/>
                  </a:lnTo>
                  <a:lnTo>
                    <a:pt x="4354" y="8779"/>
                  </a:lnTo>
                  <a:lnTo>
                    <a:pt x="4361" y="8772"/>
                  </a:lnTo>
                  <a:close/>
                  <a:moveTo>
                    <a:pt x="5118" y="7877"/>
                  </a:moveTo>
                  <a:lnTo>
                    <a:pt x="5582" y="8424"/>
                  </a:lnTo>
                  <a:lnTo>
                    <a:pt x="5397" y="8917"/>
                  </a:lnTo>
                  <a:cubicBezTo>
                    <a:pt x="5386" y="8946"/>
                    <a:pt x="5383" y="8978"/>
                    <a:pt x="5386" y="9011"/>
                  </a:cubicBezTo>
                  <a:lnTo>
                    <a:pt x="5386" y="9007"/>
                  </a:lnTo>
                  <a:lnTo>
                    <a:pt x="5586" y="10887"/>
                  </a:lnTo>
                  <a:lnTo>
                    <a:pt x="4658" y="10887"/>
                  </a:lnTo>
                  <a:lnTo>
                    <a:pt x="4854" y="9007"/>
                  </a:lnTo>
                  <a:cubicBezTo>
                    <a:pt x="4858" y="8978"/>
                    <a:pt x="4854" y="8946"/>
                    <a:pt x="4843" y="8917"/>
                  </a:cubicBezTo>
                  <a:lnTo>
                    <a:pt x="4658" y="8421"/>
                  </a:lnTo>
                  <a:lnTo>
                    <a:pt x="5118" y="7877"/>
                  </a:lnTo>
                  <a:close/>
                  <a:moveTo>
                    <a:pt x="4669" y="0"/>
                  </a:moveTo>
                  <a:cubicBezTo>
                    <a:pt x="4600" y="0"/>
                    <a:pt x="4528" y="4"/>
                    <a:pt x="4459" y="15"/>
                  </a:cubicBezTo>
                  <a:cubicBezTo>
                    <a:pt x="3557" y="120"/>
                    <a:pt x="2876" y="884"/>
                    <a:pt x="2876" y="1797"/>
                  </a:cubicBezTo>
                  <a:lnTo>
                    <a:pt x="2876" y="2688"/>
                  </a:lnTo>
                  <a:cubicBezTo>
                    <a:pt x="2474" y="2789"/>
                    <a:pt x="2206" y="3169"/>
                    <a:pt x="2246" y="3582"/>
                  </a:cubicBezTo>
                  <a:cubicBezTo>
                    <a:pt x="2290" y="3995"/>
                    <a:pt x="2627" y="4314"/>
                    <a:pt x="3043" y="4332"/>
                  </a:cubicBezTo>
                  <a:cubicBezTo>
                    <a:pt x="3224" y="4813"/>
                    <a:pt x="3539" y="5226"/>
                    <a:pt x="3956" y="5527"/>
                  </a:cubicBezTo>
                  <a:lnTo>
                    <a:pt x="3956" y="6740"/>
                  </a:lnTo>
                  <a:lnTo>
                    <a:pt x="1902" y="7399"/>
                  </a:lnTo>
                  <a:cubicBezTo>
                    <a:pt x="769" y="7758"/>
                    <a:pt x="1" y="8812"/>
                    <a:pt x="1" y="10000"/>
                  </a:cubicBezTo>
                  <a:lnTo>
                    <a:pt x="1" y="11086"/>
                  </a:lnTo>
                  <a:cubicBezTo>
                    <a:pt x="1" y="11199"/>
                    <a:pt x="91" y="11289"/>
                    <a:pt x="204" y="11289"/>
                  </a:cubicBezTo>
                  <a:lnTo>
                    <a:pt x="2163" y="11289"/>
                  </a:lnTo>
                  <a:cubicBezTo>
                    <a:pt x="2431" y="11289"/>
                    <a:pt x="2431" y="10887"/>
                    <a:pt x="2163" y="10887"/>
                  </a:cubicBezTo>
                  <a:lnTo>
                    <a:pt x="403" y="10887"/>
                  </a:lnTo>
                  <a:lnTo>
                    <a:pt x="403" y="10003"/>
                  </a:lnTo>
                  <a:cubicBezTo>
                    <a:pt x="403" y="9782"/>
                    <a:pt x="435" y="9565"/>
                    <a:pt x="493" y="9355"/>
                  </a:cubicBezTo>
                  <a:cubicBezTo>
                    <a:pt x="511" y="9297"/>
                    <a:pt x="530" y="9239"/>
                    <a:pt x="551" y="9181"/>
                  </a:cubicBezTo>
                  <a:cubicBezTo>
                    <a:pt x="573" y="9127"/>
                    <a:pt x="595" y="9069"/>
                    <a:pt x="620" y="9015"/>
                  </a:cubicBezTo>
                  <a:cubicBezTo>
                    <a:pt x="895" y="8424"/>
                    <a:pt x="1406" y="7975"/>
                    <a:pt x="2025" y="7780"/>
                  </a:cubicBezTo>
                  <a:lnTo>
                    <a:pt x="3188" y="7407"/>
                  </a:lnTo>
                  <a:lnTo>
                    <a:pt x="3952" y="7160"/>
                  </a:lnTo>
                  <a:lnTo>
                    <a:pt x="3952" y="10887"/>
                  </a:lnTo>
                  <a:lnTo>
                    <a:pt x="2953" y="10887"/>
                  </a:lnTo>
                  <a:cubicBezTo>
                    <a:pt x="2688" y="10887"/>
                    <a:pt x="2688" y="11289"/>
                    <a:pt x="2953" y="11289"/>
                  </a:cubicBezTo>
                  <a:lnTo>
                    <a:pt x="10033" y="11289"/>
                  </a:lnTo>
                  <a:cubicBezTo>
                    <a:pt x="10145" y="11289"/>
                    <a:pt x="10232" y="11199"/>
                    <a:pt x="10232" y="11086"/>
                  </a:cubicBezTo>
                  <a:lnTo>
                    <a:pt x="10232" y="10000"/>
                  </a:lnTo>
                  <a:cubicBezTo>
                    <a:pt x="10232" y="9323"/>
                    <a:pt x="9982" y="8671"/>
                    <a:pt x="9530" y="8167"/>
                  </a:cubicBezTo>
                  <a:cubicBezTo>
                    <a:pt x="9489" y="8125"/>
                    <a:pt x="9435" y="8103"/>
                    <a:pt x="9381" y="8103"/>
                  </a:cubicBezTo>
                  <a:cubicBezTo>
                    <a:pt x="9333" y="8103"/>
                    <a:pt x="9285" y="8121"/>
                    <a:pt x="9247" y="8156"/>
                  </a:cubicBezTo>
                  <a:cubicBezTo>
                    <a:pt x="9164" y="8229"/>
                    <a:pt x="9157" y="8356"/>
                    <a:pt x="9233" y="8439"/>
                  </a:cubicBezTo>
                  <a:cubicBezTo>
                    <a:pt x="9620" y="8866"/>
                    <a:pt x="9834" y="9424"/>
                    <a:pt x="9834" y="10003"/>
                  </a:cubicBezTo>
                  <a:lnTo>
                    <a:pt x="9834" y="10887"/>
                  </a:lnTo>
                  <a:lnTo>
                    <a:pt x="6285" y="10887"/>
                  </a:lnTo>
                  <a:lnTo>
                    <a:pt x="6285" y="7164"/>
                  </a:lnTo>
                  <a:lnTo>
                    <a:pt x="8211" y="7780"/>
                  </a:lnTo>
                  <a:cubicBezTo>
                    <a:pt x="8367" y="7830"/>
                    <a:pt x="8519" y="7899"/>
                    <a:pt x="8664" y="7979"/>
                  </a:cubicBezTo>
                  <a:cubicBezTo>
                    <a:pt x="8702" y="8002"/>
                    <a:pt x="8739" y="8012"/>
                    <a:pt x="8773" y="8012"/>
                  </a:cubicBezTo>
                  <a:cubicBezTo>
                    <a:pt x="8952" y="8012"/>
                    <a:pt x="9067" y="7740"/>
                    <a:pt x="8863" y="7631"/>
                  </a:cubicBezTo>
                  <a:cubicBezTo>
                    <a:pt x="8693" y="7537"/>
                    <a:pt x="8519" y="7457"/>
                    <a:pt x="8334" y="7399"/>
                  </a:cubicBezTo>
                  <a:lnTo>
                    <a:pt x="6285" y="6740"/>
                  </a:lnTo>
                  <a:lnTo>
                    <a:pt x="6285" y="5531"/>
                  </a:lnTo>
                  <a:cubicBezTo>
                    <a:pt x="6697" y="5230"/>
                    <a:pt x="7016" y="4813"/>
                    <a:pt x="7197" y="4335"/>
                  </a:cubicBezTo>
                  <a:cubicBezTo>
                    <a:pt x="7610" y="4317"/>
                    <a:pt x="7951" y="3999"/>
                    <a:pt x="7990" y="3586"/>
                  </a:cubicBezTo>
                  <a:cubicBezTo>
                    <a:pt x="8034" y="3173"/>
                    <a:pt x="7766" y="2789"/>
                    <a:pt x="7360" y="2691"/>
                  </a:cubicBezTo>
                  <a:lnTo>
                    <a:pt x="7360" y="1797"/>
                  </a:lnTo>
                  <a:cubicBezTo>
                    <a:pt x="7360" y="804"/>
                    <a:pt x="6560" y="4"/>
                    <a:pt x="5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7"/>
            <p:cNvSpPr/>
            <p:nvPr/>
          </p:nvSpPr>
          <p:spPr>
            <a:xfrm>
              <a:off x="4250250" y="3417711"/>
              <a:ext cx="43809" cy="63289"/>
            </a:xfrm>
            <a:custGeom>
              <a:avLst/>
              <a:gdLst/>
              <a:ahLst/>
              <a:cxnLst/>
              <a:rect l="l" t="t" r="r" b="b"/>
              <a:pathLst>
                <a:path w="1671" h="2414" extrusionOk="0">
                  <a:moveTo>
                    <a:pt x="829" y="1"/>
                  </a:moveTo>
                  <a:cubicBezTo>
                    <a:pt x="504" y="1"/>
                    <a:pt x="205" y="191"/>
                    <a:pt x="69" y="495"/>
                  </a:cubicBezTo>
                  <a:cubicBezTo>
                    <a:pt x="1" y="651"/>
                    <a:pt x="130" y="775"/>
                    <a:pt x="260" y="775"/>
                  </a:cubicBezTo>
                  <a:cubicBezTo>
                    <a:pt x="328" y="775"/>
                    <a:pt x="396" y="740"/>
                    <a:pt x="435" y="658"/>
                  </a:cubicBezTo>
                  <a:cubicBezTo>
                    <a:pt x="507" y="488"/>
                    <a:pt x="669" y="395"/>
                    <a:pt x="833" y="395"/>
                  </a:cubicBezTo>
                  <a:cubicBezTo>
                    <a:pt x="949" y="395"/>
                    <a:pt x="1065" y="441"/>
                    <a:pt x="1152" y="538"/>
                  </a:cubicBezTo>
                  <a:cubicBezTo>
                    <a:pt x="1362" y="773"/>
                    <a:pt x="1257" y="1147"/>
                    <a:pt x="957" y="1237"/>
                  </a:cubicBezTo>
                  <a:cubicBezTo>
                    <a:pt x="670" y="1328"/>
                    <a:pt x="489" y="1418"/>
                    <a:pt x="489" y="1599"/>
                  </a:cubicBezTo>
                  <a:lnTo>
                    <a:pt x="489" y="2215"/>
                  </a:lnTo>
                  <a:cubicBezTo>
                    <a:pt x="489" y="2347"/>
                    <a:pt x="590" y="2413"/>
                    <a:pt x="690" y="2413"/>
                  </a:cubicBezTo>
                  <a:cubicBezTo>
                    <a:pt x="791" y="2413"/>
                    <a:pt x="891" y="2347"/>
                    <a:pt x="891" y="2215"/>
                  </a:cubicBezTo>
                  <a:lnTo>
                    <a:pt x="891" y="1690"/>
                  </a:lnTo>
                  <a:cubicBezTo>
                    <a:pt x="953" y="1664"/>
                    <a:pt x="1015" y="1639"/>
                    <a:pt x="1076" y="1621"/>
                  </a:cubicBezTo>
                  <a:cubicBezTo>
                    <a:pt x="1261" y="1563"/>
                    <a:pt x="1420" y="1443"/>
                    <a:pt x="1529" y="1284"/>
                  </a:cubicBezTo>
                  <a:cubicBezTo>
                    <a:pt x="1627" y="1128"/>
                    <a:pt x="1670" y="951"/>
                    <a:pt x="1659" y="770"/>
                  </a:cubicBezTo>
                  <a:cubicBezTo>
                    <a:pt x="1630" y="390"/>
                    <a:pt x="1344" y="78"/>
                    <a:pt x="971" y="13"/>
                  </a:cubicBezTo>
                  <a:cubicBezTo>
                    <a:pt x="923" y="5"/>
                    <a:pt x="876" y="1"/>
                    <a:pt x="8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7"/>
            <p:cNvSpPr/>
            <p:nvPr/>
          </p:nvSpPr>
          <p:spPr>
            <a:xfrm>
              <a:off x="4261655" y="3486112"/>
              <a:ext cx="16438" cy="14105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268" y="1"/>
                  </a:moveTo>
                  <a:cubicBezTo>
                    <a:pt x="120" y="1"/>
                    <a:pt x="0" y="120"/>
                    <a:pt x="0" y="269"/>
                  </a:cubicBezTo>
                  <a:cubicBezTo>
                    <a:pt x="0" y="430"/>
                    <a:pt x="132" y="537"/>
                    <a:pt x="269" y="537"/>
                  </a:cubicBezTo>
                  <a:cubicBezTo>
                    <a:pt x="335" y="537"/>
                    <a:pt x="402" y="512"/>
                    <a:pt x="456" y="457"/>
                  </a:cubicBezTo>
                  <a:cubicBezTo>
                    <a:pt x="627" y="290"/>
                    <a:pt x="507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6" name="Google Shape;2026;p57"/>
          <p:cNvGrpSpPr/>
          <p:nvPr/>
        </p:nvGrpSpPr>
        <p:grpSpPr>
          <a:xfrm>
            <a:off x="1740127" y="2034929"/>
            <a:ext cx="265242" cy="358288"/>
            <a:chOff x="3126490" y="2901016"/>
            <a:chExt cx="265242" cy="358288"/>
          </a:xfrm>
        </p:grpSpPr>
        <p:sp>
          <p:nvSpPr>
            <p:cNvPr id="2027" name="Google Shape;2027;p57"/>
            <p:cNvSpPr/>
            <p:nvPr/>
          </p:nvSpPr>
          <p:spPr>
            <a:xfrm>
              <a:off x="3131707" y="2939294"/>
              <a:ext cx="181189" cy="314689"/>
            </a:xfrm>
            <a:custGeom>
              <a:avLst/>
              <a:gdLst/>
              <a:ahLst/>
              <a:cxnLst/>
              <a:rect l="l" t="t" r="r" b="b"/>
              <a:pathLst>
                <a:path w="6911" h="12003" extrusionOk="0">
                  <a:moveTo>
                    <a:pt x="1" y="0"/>
                  </a:moveTo>
                  <a:lnTo>
                    <a:pt x="1" y="12003"/>
                  </a:lnTo>
                  <a:lnTo>
                    <a:pt x="6911" y="12003"/>
                  </a:lnTo>
                  <a:lnTo>
                    <a:pt x="69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7"/>
            <p:cNvSpPr/>
            <p:nvPr/>
          </p:nvSpPr>
          <p:spPr>
            <a:xfrm>
              <a:off x="3240614" y="2939294"/>
              <a:ext cx="72282" cy="112447"/>
            </a:xfrm>
            <a:custGeom>
              <a:avLst/>
              <a:gdLst/>
              <a:ahLst/>
              <a:cxnLst/>
              <a:rect l="l" t="t" r="r" b="b"/>
              <a:pathLst>
                <a:path w="2757" h="4289" extrusionOk="0">
                  <a:moveTo>
                    <a:pt x="243" y="0"/>
                  </a:moveTo>
                  <a:cubicBezTo>
                    <a:pt x="84" y="381"/>
                    <a:pt x="1" y="790"/>
                    <a:pt x="1" y="1206"/>
                  </a:cubicBezTo>
                  <a:lnTo>
                    <a:pt x="1" y="1224"/>
                  </a:lnTo>
                  <a:cubicBezTo>
                    <a:pt x="8" y="2528"/>
                    <a:pt x="830" y="3687"/>
                    <a:pt x="2058" y="4125"/>
                  </a:cubicBezTo>
                  <a:cubicBezTo>
                    <a:pt x="2282" y="4209"/>
                    <a:pt x="2518" y="4263"/>
                    <a:pt x="2757" y="4288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7"/>
            <p:cNvSpPr/>
            <p:nvPr/>
          </p:nvSpPr>
          <p:spPr>
            <a:xfrm>
              <a:off x="3131707" y="3241057"/>
              <a:ext cx="181189" cy="12925"/>
            </a:xfrm>
            <a:custGeom>
              <a:avLst/>
              <a:gdLst/>
              <a:ahLst/>
              <a:cxnLst/>
              <a:rect l="l" t="t" r="r" b="b"/>
              <a:pathLst>
                <a:path w="6911" h="493" extrusionOk="0">
                  <a:moveTo>
                    <a:pt x="1" y="0"/>
                  </a:moveTo>
                  <a:lnTo>
                    <a:pt x="1" y="493"/>
                  </a:lnTo>
                  <a:lnTo>
                    <a:pt x="6911" y="493"/>
                  </a:lnTo>
                  <a:lnTo>
                    <a:pt x="69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7"/>
            <p:cNvSpPr/>
            <p:nvPr/>
          </p:nvSpPr>
          <p:spPr>
            <a:xfrm>
              <a:off x="3149928" y="2971384"/>
              <a:ext cx="144642" cy="226781"/>
            </a:xfrm>
            <a:custGeom>
              <a:avLst/>
              <a:gdLst/>
              <a:ahLst/>
              <a:cxnLst/>
              <a:rect l="l" t="t" r="r" b="b"/>
              <a:pathLst>
                <a:path w="5517" h="8650" extrusionOk="0">
                  <a:moveTo>
                    <a:pt x="1" y="0"/>
                  </a:moveTo>
                  <a:lnTo>
                    <a:pt x="1" y="8649"/>
                  </a:lnTo>
                  <a:lnTo>
                    <a:pt x="5517" y="8649"/>
                  </a:lnTo>
                  <a:lnTo>
                    <a:pt x="55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7"/>
            <p:cNvSpPr/>
            <p:nvPr/>
          </p:nvSpPr>
          <p:spPr>
            <a:xfrm>
              <a:off x="3240614" y="2971489"/>
              <a:ext cx="53956" cy="76057"/>
            </a:xfrm>
            <a:custGeom>
              <a:avLst/>
              <a:gdLst/>
              <a:ahLst/>
              <a:cxnLst/>
              <a:rect l="l" t="t" r="r" b="b"/>
              <a:pathLst>
                <a:path w="2058" h="2901" extrusionOk="0">
                  <a:moveTo>
                    <a:pt x="1" y="0"/>
                  </a:moveTo>
                  <a:cubicBezTo>
                    <a:pt x="8" y="1300"/>
                    <a:pt x="830" y="2459"/>
                    <a:pt x="2058" y="2901"/>
                  </a:cubicBezTo>
                  <a:lnTo>
                    <a:pt x="20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7"/>
            <p:cNvSpPr/>
            <p:nvPr/>
          </p:nvSpPr>
          <p:spPr>
            <a:xfrm>
              <a:off x="3149928" y="2971489"/>
              <a:ext cx="144642" cy="226677"/>
            </a:xfrm>
            <a:custGeom>
              <a:avLst/>
              <a:gdLst/>
              <a:ahLst/>
              <a:cxnLst/>
              <a:rect l="l" t="t" r="r" b="b"/>
              <a:pathLst>
                <a:path w="5517" h="8646" extrusionOk="0">
                  <a:moveTo>
                    <a:pt x="1" y="0"/>
                  </a:moveTo>
                  <a:lnTo>
                    <a:pt x="1" y="3339"/>
                  </a:lnTo>
                  <a:lnTo>
                    <a:pt x="1" y="8645"/>
                  </a:lnTo>
                  <a:lnTo>
                    <a:pt x="5517" y="8645"/>
                  </a:lnTo>
                  <a:lnTo>
                    <a:pt x="5517" y="8087"/>
                  </a:lnTo>
                  <a:lnTo>
                    <a:pt x="512" y="8087"/>
                  </a:lnTo>
                  <a:lnTo>
                    <a:pt x="512" y="2781"/>
                  </a:lnTo>
                  <a:lnTo>
                    <a:pt x="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7"/>
            <p:cNvSpPr/>
            <p:nvPr/>
          </p:nvSpPr>
          <p:spPr>
            <a:xfrm>
              <a:off x="3176906" y="3056932"/>
              <a:ext cx="90713" cy="21393"/>
            </a:xfrm>
            <a:custGeom>
              <a:avLst/>
              <a:gdLst/>
              <a:ahLst/>
              <a:cxnLst/>
              <a:rect l="l" t="t" r="r" b="b"/>
              <a:pathLst>
                <a:path w="3460" h="816" extrusionOk="0">
                  <a:moveTo>
                    <a:pt x="1" y="1"/>
                  </a:moveTo>
                  <a:lnTo>
                    <a:pt x="1" y="815"/>
                  </a:lnTo>
                  <a:lnTo>
                    <a:pt x="3459" y="815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7"/>
            <p:cNvSpPr/>
            <p:nvPr/>
          </p:nvSpPr>
          <p:spPr>
            <a:xfrm>
              <a:off x="3210517" y="3211143"/>
              <a:ext cx="23491" cy="23465"/>
            </a:xfrm>
            <a:custGeom>
              <a:avLst/>
              <a:gdLst/>
              <a:ahLst/>
              <a:cxnLst/>
              <a:rect l="l" t="t" r="r" b="b"/>
              <a:pathLst>
                <a:path w="896" h="895" extrusionOk="0">
                  <a:moveTo>
                    <a:pt x="450" y="0"/>
                  </a:moveTo>
                  <a:cubicBezTo>
                    <a:pt x="203" y="0"/>
                    <a:pt x="1" y="199"/>
                    <a:pt x="1" y="446"/>
                  </a:cubicBezTo>
                  <a:cubicBezTo>
                    <a:pt x="1" y="692"/>
                    <a:pt x="203" y="895"/>
                    <a:pt x="450" y="895"/>
                  </a:cubicBezTo>
                  <a:cubicBezTo>
                    <a:pt x="696" y="895"/>
                    <a:pt x="895" y="692"/>
                    <a:pt x="895" y="446"/>
                  </a:cubicBezTo>
                  <a:cubicBezTo>
                    <a:pt x="895" y="199"/>
                    <a:pt x="696" y="0"/>
                    <a:pt x="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7"/>
            <p:cNvSpPr/>
            <p:nvPr/>
          </p:nvSpPr>
          <p:spPr>
            <a:xfrm>
              <a:off x="3257236" y="2906050"/>
              <a:ext cx="129541" cy="129646"/>
            </a:xfrm>
            <a:custGeom>
              <a:avLst/>
              <a:gdLst/>
              <a:ahLst/>
              <a:cxnLst/>
              <a:rect l="l" t="t" r="r" b="b"/>
              <a:pathLst>
                <a:path w="4941" h="4945" extrusionOk="0">
                  <a:moveTo>
                    <a:pt x="2471" y="1"/>
                  </a:moveTo>
                  <a:cubicBezTo>
                    <a:pt x="1105" y="1"/>
                    <a:pt x="0" y="1109"/>
                    <a:pt x="0" y="2474"/>
                  </a:cubicBezTo>
                  <a:cubicBezTo>
                    <a:pt x="0" y="3836"/>
                    <a:pt x="1105" y="4944"/>
                    <a:pt x="2471" y="4944"/>
                  </a:cubicBezTo>
                  <a:cubicBezTo>
                    <a:pt x="3832" y="4944"/>
                    <a:pt x="4941" y="3836"/>
                    <a:pt x="4941" y="2474"/>
                  </a:cubicBezTo>
                  <a:cubicBezTo>
                    <a:pt x="4941" y="1109"/>
                    <a:pt x="3832" y="1"/>
                    <a:pt x="24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7"/>
            <p:cNvSpPr/>
            <p:nvPr/>
          </p:nvSpPr>
          <p:spPr>
            <a:xfrm>
              <a:off x="3201603" y="2949545"/>
              <a:ext cx="41319" cy="10566"/>
            </a:xfrm>
            <a:custGeom>
              <a:avLst/>
              <a:gdLst/>
              <a:ahLst/>
              <a:cxnLst/>
              <a:rect l="l" t="t" r="r" b="b"/>
              <a:pathLst>
                <a:path w="1576" h="403" extrusionOk="0">
                  <a:moveTo>
                    <a:pt x="268" y="0"/>
                  </a:moveTo>
                  <a:cubicBezTo>
                    <a:pt x="0" y="0"/>
                    <a:pt x="0" y="402"/>
                    <a:pt x="268" y="402"/>
                  </a:cubicBezTo>
                  <a:lnTo>
                    <a:pt x="1311" y="402"/>
                  </a:lnTo>
                  <a:cubicBezTo>
                    <a:pt x="1576" y="402"/>
                    <a:pt x="1576" y="0"/>
                    <a:pt x="13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7"/>
            <p:cNvSpPr/>
            <p:nvPr/>
          </p:nvSpPr>
          <p:spPr>
            <a:xfrm>
              <a:off x="3171689" y="3051714"/>
              <a:ext cx="101147" cy="31828"/>
            </a:xfrm>
            <a:custGeom>
              <a:avLst/>
              <a:gdLst/>
              <a:ahLst/>
              <a:cxnLst/>
              <a:rect l="l" t="t" r="r" b="b"/>
              <a:pathLst>
                <a:path w="3858" h="1214" extrusionOk="0">
                  <a:moveTo>
                    <a:pt x="3459" y="399"/>
                  </a:moveTo>
                  <a:lnTo>
                    <a:pt x="3459" y="815"/>
                  </a:lnTo>
                  <a:lnTo>
                    <a:pt x="402" y="815"/>
                  </a:lnTo>
                  <a:lnTo>
                    <a:pt x="402" y="399"/>
                  </a:lnTo>
                  <a:close/>
                  <a:moveTo>
                    <a:pt x="200" y="0"/>
                  </a:moveTo>
                  <a:cubicBezTo>
                    <a:pt x="91" y="0"/>
                    <a:pt x="0" y="91"/>
                    <a:pt x="0" y="200"/>
                  </a:cubicBezTo>
                  <a:lnTo>
                    <a:pt x="0" y="1014"/>
                  </a:lnTo>
                  <a:cubicBezTo>
                    <a:pt x="0" y="1127"/>
                    <a:pt x="91" y="1214"/>
                    <a:pt x="200" y="1214"/>
                  </a:cubicBezTo>
                  <a:lnTo>
                    <a:pt x="3658" y="1214"/>
                  </a:lnTo>
                  <a:cubicBezTo>
                    <a:pt x="3771" y="1214"/>
                    <a:pt x="3857" y="1127"/>
                    <a:pt x="3857" y="1014"/>
                  </a:cubicBezTo>
                  <a:lnTo>
                    <a:pt x="3857" y="200"/>
                  </a:lnTo>
                  <a:cubicBezTo>
                    <a:pt x="3857" y="91"/>
                    <a:pt x="3771" y="0"/>
                    <a:pt x="3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7"/>
            <p:cNvSpPr/>
            <p:nvPr/>
          </p:nvSpPr>
          <p:spPr>
            <a:xfrm>
              <a:off x="3169984" y="3096913"/>
              <a:ext cx="104660" cy="10566"/>
            </a:xfrm>
            <a:custGeom>
              <a:avLst/>
              <a:gdLst/>
              <a:ahLst/>
              <a:cxnLst/>
              <a:rect l="l" t="t" r="r" b="b"/>
              <a:pathLst>
                <a:path w="3992" h="403" extrusionOk="0">
                  <a:moveTo>
                    <a:pt x="265" y="0"/>
                  </a:moveTo>
                  <a:cubicBezTo>
                    <a:pt x="0" y="0"/>
                    <a:pt x="0" y="399"/>
                    <a:pt x="265" y="402"/>
                  </a:cubicBezTo>
                  <a:lnTo>
                    <a:pt x="3723" y="402"/>
                  </a:lnTo>
                  <a:cubicBezTo>
                    <a:pt x="3991" y="402"/>
                    <a:pt x="3991" y="0"/>
                    <a:pt x="3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7"/>
            <p:cNvSpPr/>
            <p:nvPr/>
          </p:nvSpPr>
          <p:spPr>
            <a:xfrm>
              <a:off x="3169984" y="3122266"/>
              <a:ext cx="104660" cy="10566"/>
            </a:xfrm>
            <a:custGeom>
              <a:avLst/>
              <a:gdLst/>
              <a:ahLst/>
              <a:cxnLst/>
              <a:rect l="l" t="t" r="r" b="b"/>
              <a:pathLst>
                <a:path w="3992" h="403" extrusionOk="0">
                  <a:moveTo>
                    <a:pt x="265" y="0"/>
                  </a:moveTo>
                  <a:cubicBezTo>
                    <a:pt x="0" y="0"/>
                    <a:pt x="0" y="402"/>
                    <a:pt x="265" y="402"/>
                  </a:cubicBezTo>
                  <a:lnTo>
                    <a:pt x="3723" y="402"/>
                  </a:lnTo>
                  <a:cubicBezTo>
                    <a:pt x="3991" y="402"/>
                    <a:pt x="3991" y="0"/>
                    <a:pt x="3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7"/>
            <p:cNvSpPr/>
            <p:nvPr/>
          </p:nvSpPr>
          <p:spPr>
            <a:xfrm>
              <a:off x="3199610" y="3205821"/>
              <a:ext cx="39693" cy="34004"/>
            </a:xfrm>
            <a:custGeom>
              <a:avLst/>
              <a:gdLst/>
              <a:ahLst/>
              <a:cxnLst/>
              <a:rect l="l" t="t" r="r" b="b"/>
              <a:pathLst>
                <a:path w="1514" h="1297" extrusionOk="0">
                  <a:moveTo>
                    <a:pt x="866" y="402"/>
                  </a:moveTo>
                  <a:cubicBezTo>
                    <a:pt x="927" y="402"/>
                    <a:pt x="989" y="424"/>
                    <a:pt x="1040" y="475"/>
                  </a:cubicBezTo>
                  <a:cubicBezTo>
                    <a:pt x="1195" y="631"/>
                    <a:pt x="1087" y="899"/>
                    <a:pt x="866" y="899"/>
                  </a:cubicBezTo>
                  <a:cubicBezTo>
                    <a:pt x="728" y="899"/>
                    <a:pt x="616" y="786"/>
                    <a:pt x="616" y="649"/>
                  </a:cubicBezTo>
                  <a:lnTo>
                    <a:pt x="619" y="649"/>
                  </a:lnTo>
                  <a:cubicBezTo>
                    <a:pt x="619" y="500"/>
                    <a:pt x="740" y="402"/>
                    <a:pt x="866" y="402"/>
                  </a:cubicBezTo>
                  <a:close/>
                  <a:moveTo>
                    <a:pt x="861" y="1"/>
                  </a:moveTo>
                  <a:cubicBezTo>
                    <a:pt x="701" y="1"/>
                    <a:pt x="538" y="60"/>
                    <a:pt x="406" y="192"/>
                  </a:cubicBezTo>
                  <a:cubicBezTo>
                    <a:pt x="0" y="598"/>
                    <a:pt x="286" y="1297"/>
                    <a:pt x="866" y="1297"/>
                  </a:cubicBezTo>
                  <a:cubicBezTo>
                    <a:pt x="1221" y="1297"/>
                    <a:pt x="1510" y="1007"/>
                    <a:pt x="1514" y="649"/>
                  </a:cubicBezTo>
                  <a:cubicBezTo>
                    <a:pt x="1514" y="259"/>
                    <a:pt x="1194" y="1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7"/>
            <p:cNvSpPr/>
            <p:nvPr/>
          </p:nvSpPr>
          <p:spPr>
            <a:xfrm>
              <a:off x="3126490" y="2901016"/>
              <a:ext cx="265242" cy="358288"/>
            </a:xfrm>
            <a:custGeom>
              <a:avLst/>
              <a:gdLst/>
              <a:ahLst/>
              <a:cxnLst/>
              <a:rect l="l" t="t" r="r" b="b"/>
              <a:pathLst>
                <a:path w="10117" h="13666" extrusionOk="0">
                  <a:moveTo>
                    <a:pt x="7453" y="0"/>
                  </a:moveTo>
                  <a:cubicBezTo>
                    <a:pt x="6541" y="0"/>
                    <a:pt x="5678" y="468"/>
                    <a:pt x="5187" y="1265"/>
                  </a:cubicBezTo>
                  <a:lnTo>
                    <a:pt x="200" y="1265"/>
                  </a:lnTo>
                  <a:cubicBezTo>
                    <a:pt x="87" y="1265"/>
                    <a:pt x="0" y="1352"/>
                    <a:pt x="0" y="1464"/>
                  </a:cubicBezTo>
                  <a:lnTo>
                    <a:pt x="0" y="11836"/>
                  </a:lnTo>
                  <a:cubicBezTo>
                    <a:pt x="0" y="11970"/>
                    <a:pt x="100" y="12037"/>
                    <a:pt x="200" y="12037"/>
                  </a:cubicBezTo>
                  <a:cubicBezTo>
                    <a:pt x="299" y="12037"/>
                    <a:pt x="399" y="11970"/>
                    <a:pt x="399" y="11836"/>
                  </a:cubicBezTo>
                  <a:lnTo>
                    <a:pt x="399" y="1663"/>
                  </a:lnTo>
                  <a:lnTo>
                    <a:pt x="4980" y="1663"/>
                  </a:lnTo>
                  <a:cubicBezTo>
                    <a:pt x="4875" y="1924"/>
                    <a:pt x="4810" y="2203"/>
                    <a:pt x="4792" y="2485"/>
                  </a:cubicBezTo>
                  <a:lnTo>
                    <a:pt x="899" y="2485"/>
                  </a:lnTo>
                  <a:cubicBezTo>
                    <a:pt x="786" y="2485"/>
                    <a:pt x="699" y="2576"/>
                    <a:pt x="699" y="2684"/>
                  </a:cubicBezTo>
                  <a:lnTo>
                    <a:pt x="699" y="11333"/>
                  </a:lnTo>
                  <a:cubicBezTo>
                    <a:pt x="699" y="11442"/>
                    <a:pt x="786" y="11532"/>
                    <a:pt x="899" y="11532"/>
                  </a:cubicBezTo>
                  <a:lnTo>
                    <a:pt x="4930" y="11532"/>
                  </a:lnTo>
                  <a:cubicBezTo>
                    <a:pt x="5194" y="11532"/>
                    <a:pt x="5194" y="11134"/>
                    <a:pt x="4930" y="11134"/>
                  </a:cubicBezTo>
                  <a:lnTo>
                    <a:pt x="1098" y="11134"/>
                  </a:lnTo>
                  <a:lnTo>
                    <a:pt x="1098" y="2887"/>
                  </a:lnTo>
                  <a:lnTo>
                    <a:pt x="4796" y="2887"/>
                  </a:lnTo>
                  <a:cubicBezTo>
                    <a:pt x="4872" y="3796"/>
                    <a:pt x="5404" y="4600"/>
                    <a:pt x="6212" y="5028"/>
                  </a:cubicBezTo>
                  <a:lnTo>
                    <a:pt x="6212" y="11134"/>
                  </a:lnTo>
                  <a:lnTo>
                    <a:pt x="5715" y="11134"/>
                  </a:lnTo>
                  <a:cubicBezTo>
                    <a:pt x="5447" y="11134"/>
                    <a:pt x="5447" y="11532"/>
                    <a:pt x="5715" y="11532"/>
                  </a:cubicBezTo>
                  <a:lnTo>
                    <a:pt x="6411" y="11532"/>
                  </a:lnTo>
                  <a:cubicBezTo>
                    <a:pt x="6519" y="11532"/>
                    <a:pt x="6610" y="11442"/>
                    <a:pt x="6610" y="11333"/>
                  </a:cubicBezTo>
                  <a:lnTo>
                    <a:pt x="6610" y="5198"/>
                  </a:lnTo>
                  <a:cubicBezTo>
                    <a:pt x="6708" y="5230"/>
                    <a:pt x="6806" y="5256"/>
                    <a:pt x="6907" y="5278"/>
                  </a:cubicBezTo>
                  <a:lnTo>
                    <a:pt x="6907" y="13260"/>
                  </a:lnTo>
                  <a:lnTo>
                    <a:pt x="399" y="13260"/>
                  </a:lnTo>
                  <a:lnTo>
                    <a:pt x="399" y="12626"/>
                  </a:lnTo>
                  <a:cubicBezTo>
                    <a:pt x="399" y="12492"/>
                    <a:pt x="299" y="12425"/>
                    <a:pt x="200" y="12425"/>
                  </a:cubicBezTo>
                  <a:cubicBezTo>
                    <a:pt x="100" y="12425"/>
                    <a:pt x="0" y="12492"/>
                    <a:pt x="0" y="12626"/>
                  </a:cubicBezTo>
                  <a:lnTo>
                    <a:pt x="0" y="13463"/>
                  </a:lnTo>
                  <a:cubicBezTo>
                    <a:pt x="0" y="13575"/>
                    <a:pt x="87" y="13665"/>
                    <a:pt x="200" y="13665"/>
                  </a:cubicBezTo>
                  <a:lnTo>
                    <a:pt x="7110" y="13665"/>
                  </a:lnTo>
                  <a:cubicBezTo>
                    <a:pt x="7218" y="13665"/>
                    <a:pt x="7309" y="13575"/>
                    <a:pt x="7309" y="13463"/>
                  </a:cubicBezTo>
                  <a:lnTo>
                    <a:pt x="7309" y="5332"/>
                  </a:lnTo>
                  <a:cubicBezTo>
                    <a:pt x="7356" y="5335"/>
                    <a:pt x="7407" y="5335"/>
                    <a:pt x="7458" y="5335"/>
                  </a:cubicBezTo>
                  <a:cubicBezTo>
                    <a:pt x="8761" y="5335"/>
                    <a:pt x="9877" y="4394"/>
                    <a:pt x="10090" y="3105"/>
                  </a:cubicBezTo>
                  <a:cubicBezTo>
                    <a:pt x="10109" y="2996"/>
                    <a:pt x="10033" y="2891"/>
                    <a:pt x="9924" y="2873"/>
                  </a:cubicBezTo>
                  <a:cubicBezTo>
                    <a:pt x="9913" y="2871"/>
                    <a:pt x="9902" y="2870"/>
                    <a:pt x="9892" y="2870"/>
                  </a:cubicBezTo>
                  <a:cubicBezTo>
                    <a:pt x="9795" y="2870"/>
                    <a:pt x="9708" y="2941"/>
                    <a:pt x="9692" y="3039"/>
                  </a:cubicBezTo>
                  <a:cubicBezTo>
                    <a:pt x="9507" y="4140"/>
                    <a:pt x="8554" y="4935"/>
                    <a:pt x="7455" y="4935"/>
                  </a:cubicBezTo>
                  <a:cubicBezTo>
                    <a:pt x="7390" y="4935"/>
                    <a:pt x="7324" y="4932"/>
                    <a:pt x="7258" y="4926"/>
                  </a:cubicBezTo>
                  <a:cubicBezTo>
                    <a:pt x="6078" y="4821"/>
                    <a:pt x="5176" y="3832"/>
                    <a:pt x="5187" y="2648"/>
                  </a:cubicBezTo>
                  <a:cubicBezTo>
                    <a:pt x="5194" y="1464"/>
                    <a:pt x="6114" y="486"/>
                    <a:pt x="7295" y="399"/>
                  </a:cubicBezTo>
                  <a:cubicBezTo>
                    <a:pt x="7349" y="395"/>
                    <a:pt x="7403" y="393"/>
                    <a:pt x="7456" y="393"/>
                  </a:cubicBezTo>
                  <a:cubicBezTo>
                    <a:pt x="8570" y="393"/>
                    <a:pt x="9530" y="1206"/>
                    <a:pt x="9699" y="2322"/>
                  </a:cubicBezTo>
                  <a:cubicBezTo>
                    <a:pt x="9717" y="2440"/>
                    <a:pt x="9805" y="2494"/>
                    <a:pt x="9894" y="2494"/>
                  </a:cubicBezTo>
                  <a:cubicBezTo>
                    <a:pt x="10005" y="2494"/>
                    <a:pt x="10116" y="2411"/>
                    <a:pt x="10094" y="2264"/>
                  </a:cubicBezTo>
                  <a:cubicBezTo>
                    <a:pt x="9924" y="1160"/>
                    <a:pt x="9084" y="276"/>
                    <a:pt x="7990" y="55"/>
                  </a:cubicBezTo>
                  <a:cubicBezTo>
                    <a:pt x="7811" y="18"/>
                    <a:pt x="7631" y="0"/>
                    <a:pt x="7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7"/>
            <p:cNvSpPr/>
            <p:nvPr/>
          </p:nvSpPr>
          <p:spPr>
            <a:xfrm>
              <a:off x="3306525" y="2950200"/>
              <a:ext cx="32300" cy="55686"/>
            </a:xfrm>
            <a:custGeom>
              <a:avLst/>
              <a:gdLst/>
              <a:ahLst/>
              <a:cxnLst/>
              <a:rect l="l" t="t" r="r" b="b"/>
              <a:pathLst>
                <a:path w="1232" h="2124" extrusionOk="0">
                  <a:moveTo>
                    <a:pt x="286" y="1"/>
                  </a:moveTo>
                  <a:cubicBezTo>
                    <a:pt x="18" y="1"/>
                    <a:pt x="18" y="403"/>
                    <a:pt x="286" y="403"/>
                  </a:cubicBezTo>
                  <a:lnTo>
                    <a:pt x="413" y="403"/>
                  </a:lnTo>
                  <a:lnTo>
                    <a:pt x="413" y="1721"/>
                  </a:lnTo>
                  <a:lnTo>
                    <a:pt x="268" y="1721"/>
                  </a:lnTo>
                  <a:cubicBezTo>
                    <a:pt x="0" y="1721"/>
                    <a:pt x="0" y="2123"/>
                    <a:pt x="268" y="2123"/>
                  </a:cubicBezTo>
                  <a:lnTo>
                    <a:pt x="964" y="2123"/>
                  </a:lnTo>
                  <a:cubicBezTo>
                    <a:pt x="1232" y="2123"/>
                    <a:pt x="1232" y="1721"/>
                    <a:pt x="964" y="1721"/>
                  </a:cubicBezTo>
                  <a:lnTo>
                    <a:pt x="811" y="1721"/>
                  </a:lnTo>
                  <a:lnTo>
                    <a:pt x="811" y="204"/>
                  </a:lnTo>
                  <a:cubicBezTo>
                    <a:pt x="811" y="91"/>
                    <a:pt x="725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7"/>
            <p:cNvSpPr/>
            <p:nvPr/>
          </p:nvSpPr>
          <p:spPr>
            <a:xfrm>
              <a:off x="3312214" y="2933185"/>
              <a:ext cx="18247" cy="15626"/>
            </a:xfrm>
            <a:custGeom>
              <a:avLst/>
              <a:gdLst/>
              <a:ahLst/>
              <a:cxnLst/>
              <a:rect l="l" t="t" r="r" b="b"/>
              <a:pathLst>
                <a:path w="696" h="596" extrusionOk="0">
                  <a:moveTo>
                    <a:pt x="299" y="0"/>
                  </a:moveTo>
                  <a:cubicBezTo>
                    <a:pt x="146" y="0"/>
                    <a:pt x="0" y="120"/>
                    <a:pt x="0" y="298"/>
                  </a:cubicBezTo>
                  <a:cubicBezTo>
                    <a:pt x="0" y="465"/>
                    <a:pt x="134" y="595"/>
                    <a:pt x="297" y="595"/>
                  </a:cubicBezTo>
                  <a:cubicBezTo>
                    <a:pt x="562" y="595"/>
                    <a:pt x="696" y="277"/>
                    <a:pt x="508" y="88"/>
                  </a:cubicBezTo>
                  <a:cubicBezTo>
                    <a:pt x="447" y="28"/>
                    <a:pt x="372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p5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ИСПОЛЬЗОВАНИЕ ГОСУДАРСТВЕННОЙ ПОМОЩИ</a:t>
            </a:r>
            <a:endParaRPr dirty="0"/>
          </a:p>
        </p:txBody>
      </p:sp>
      <p:sp>
        <p:nvSpPr>
          <p:cNvPr id="1857" name="Google Shape;1857;p56"/>
          <p:cNvSpPr txBox="1">
            <a:spLocks noGrp="1"/>
          </p:cNvSpPr>
          <p:nvPr>
            <p:ph type="title" idx="2"/>
          </p:nvPr>
        </p:nvSpPr>
        <p:spPr>
          <a:xfrm>
            <a:off x="720000" y="1677075"/>
            <a:ext cx="2274159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Государство с кадровым голодом</a:t>
            </a:r>
            <a:endParaRPr sz="1800" b="1" dirty="0"/>
          </a:p>
        </p:txBody>
      </p:sp>
      <p:sp>
        <p:nvSpPr>
          <p:cNvPr id="1858" name="Google Shape;1858;p56"/>
          <p:cNvSpPr txBox="1">
            <a:spLocks noGrp="1"/>
          </p:cNvSpPr>
          <p:nvPr>
            <p:ph type="subTitle" idx="1"/>
          </p:nvPr>
        </p:nvSpPr>
        <p:spPr>
          <a:xfrm>
            <a:off x="427637" y="2066761"/>
            <a:ext cx="2845303" cy="6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Даёт грант на развитие проекта</a:t>
            </a:r>
            <a:endParaRPr dirty="0"/>
          </a:p>
        </p:txBody>
      </p:sp>
      <p:sp>
        <p:nvSpPr>
          <p:cNvPr id="1859" name="Google Shape;1859;p56"/>
          <p:cNvSpPr txBox="1">
            <a:spLocks noGrp="1"/>
          </p:cNvSpPr>
          <p:nvPr>
            <p:ph type="title" idx="3"/>
          </p:nvPr>
        </p:nvSpPr>
        <p:spPr>
          <a:xfrm>
            <a:off x="5916652" y="1664430"/>
            <a:ext cx="2274158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/>
              <a:t>Компания </a:t>
            </a:r>
            <a:r>
              <a:rPr lang="en-US" sz="2000" b="1" dirty="0"/>
              <a:t>Career Finder</a:t>
            </a:r>
            <a:endParaRPr sz="2000" b="1" dirty="0"/>
          </a:p>
        </p:txBody>
      </p:sp>
      <p:sp>
        <p:nvSpPr>
          <p:cNvPr id="1860" name="Google Shape;1860;p56"/>
          <p:cNvSpPr txBox="1">
            <a:spLocks noGrp="1"/>
          </p:cNvSpPr>
          <p:nvPr>
            <p:ph type="subTitle" idx="4"/>
          </p:nvPr>
        </p:nvSpPr>
        <p:spPr>
          <a:xfrm>
            <a:off x="5871010" y="2204775"/>
            <a:ext cx="2257027" cy="6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Помогает найти специалистов</a:t>
            </a:r>
            <a:endParaRPr dirty="0"/>
          </a:p>
        </p:txBody>
      </p:sp>
      <p:sp>
        <p:nvSpPr>
          <p:cNvPr id="1861" name="Google Shape;1861;p56"/>
          <p:cNvSpPr txBox="1">
            <a:spLocks noGrp="1"/>
          </p:cNvSpPr>
          <p:nvPr>
            <p:ph type="title" idx="5"/>
          </p:nvPr>
        </p:nvSpPr>
        <p:spPr>
          <a:xfrm>
            <a:off x="1049643" y="3151198"/>
            <a:ext cx="19782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       Количество трудоустроенных растёт</a:t>
            </a:r>
            <a:endParaRPr sz="1800" b="1" dirty="0"/>
          </a:p>
        </p:txBody>
      </p:sp>
      <p:sp>
        <p:nvSpPr>
          <p:cNvPr id="1862" name="Google Shape;1862;p56"/>
          <p:cNvSpPr txBox="1">
            <a:spLocks noGrp="1"/>
          </p:cNvSpPr>
          <p:nvPr>
            <p:ph type="title" idx="7"/>
          </p:nvPr>
        </p:nvSpPr>
        <p:spPr>
          <a:xfrm>
            <a:off x="5944590" y="3105525"/>
            <a:ext cx="19782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/>
              <a:t>Экономика страны растёт</a:t>
            </a:r>
            <a:endParaRPr sz="2000" b="1" dirty="0"/>
          </a:p>
        </p:txBody>
      </p:sp>
      <p:grpSp>
        <p:nvGrpSpPr>
          <p:cNvPr id="1864" name="Google Shape;1864;p56"/>
          <p:cNvGrpSpPr/>
          <p:nvPr/>
        </p:nvGrpSpPr>
        <p:grpSpPr>
          <a:xfrm>
            <a:off x="3519175" y="1908150"/>
            <a:ext cx="2105650" cy="2185875"/>
            <a:chOff x="3519175" y="1908150"/>
            <a:chExt cx="2105650" cy="2185875"/>
          </a:xfrm>
        </p:grpSpPr>
        <p:sp>
          <p:nvSpPr>
            <p:cNvPr id="1865" name="Google Shape;1865;p56"/>
            <p:cNvSpPr/>
            <p:nvPr/>
          </p:nvSpPr>
          <p:spPr>
            <a:xfrm>
              <a:off x="3519175" y="1908150"/>
              <a:ext cx="752100" cy="7521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6"/>
            <p:cNvSpPr/>
            <p:nvPr/>
          </p:nvSpPr>
          <p:spPr>
            <a:xfrm>
              <a:off x="3519175" y="3341925"/>
              <a:ext cx="752100" cy="7521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4872725" y="1908150"/>
              <a:ext cx="752100" cy="7521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6"/>
            <p:cNvSpPr/>
            <p:nvPr/>
          </p:nvSpPr>
          <p:spPr>
            <a:xfrm>
              <a:off x="4872725" y="3341925"/>
              <a:ext cx="752100" cy="7521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69" name="Google Shape;1869;p56"/>
            <p:cNvCxnSpPr>
              <a:stCxn id="1865" idx="6"/>
              <a:endCxn id="1867" idx="2"/>
            </p:cNvCxnSpPr>
            <p:nvPr/>
          </p:nvCxnSpPr>
          <p:spPr>
            <a:xfrm>
              <a:off x="4271275" y="2284200"/>
              <a:ext cx="60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0" name="Google Shape;1870;p56"/>
            <p:cNvCxnSpPr>
              <a:stCxn id="1867" idx="4"/>
              <a:endCxn id="1866" idx="0"/>
            </p:cNvCxnSpPr>
            <p:nvPr/>
          </p:nvCxnSpPr>
          <p:spPr>
            <a:xfrm rot="5400000">
              <a:off x="4231175" y="2324250"/>
              <a:ext cx="681600" cy="1353600"/>
            </a:xfrm>
            <a:prstGeom prst="bentConnector3">
              <a:avLst>
                <a:gd name="adj1" fmla="val 50006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1" name="Google Shape;1871;p56"/>
            <p:cNvCxnSpPr>
              <a:stCxn id="1866" idx="6"/>
              <a:endCxn id="1868" idx="2"/>
            </p:cNvCxnSpPr>
            <p:nvPr/>
          </p:nvCxnSpPr>
          <p:spPr>
            <a:xfrm>
              <a:off x="4271275" y="3717975"/>
              <a:ext cx="601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72" name="Google Shape;1872;p56"/>
          <p:cNvGrpSpPr/>
          <p:nvPr/>
        </p:nvGrpSpPr>
        <p:grpSpPr>
          <a:xfrm>
            <a:off x="3698936" y="2089587"/>
            <a:ext cx="392588" cy="389229"/>
            <a:chOff x="1331903" y="4303830"/>
            <a:chExt cx="343292" cy="340354"/>
          </a:xfrm>
        </p:grpSpPr>
        <p:sp>
          <p:nvSpPr>
            <p:cNvPr id="1873" name="Google Shape;1873;p56"/>
            <p:cNvSpPr/>
            <p:nvPr/>
          </p:nvSpPr>
          <p:spPr>
            <a:xfrm>
              <a:off x="1364714" y="4308787"/>
              <a:ext cx="277671" cy="91062"/>
            </a:xfrm>
            <a:custGeom>
              <a:avLst/>
              <a:gdLst/>
              <a:ahLst/>
              <a:cxnLst/>
              <a:rect l="l" t="t" r="r" b="b"/>
              <a:pathLst>
                <a:path w="10587" h="3472" extrusionOk="0">
                  <a:moveTo>
                    <a:pt x="5304" y="0"/>
                  </a:moveTo>
                  <a:cubicBezTo>
                    <a:pt x="5278" y="0"/>
                    <a:pt x="5253" y="7"/>
                    <a:pt x="5231" y="22"/>
                  </a:cubicBezTo>
                  <a:lnTo>
                    <a:pt x="0" y="3063"/>
                  </a:lnTo>
                  <a:lnTo>
                    <a:pt x="385" y="3472"/>
                  </a:lnTo>
                  <a:lnTo>
                    <a:pt x="10221" y="3472"/>
                  </a:lnTo>
                  <a:lnTo>
                    <a:pt x="10586" y="3068"/>
                  </a:lnTo>
                  <a:lnTo>
                    <a:pt x="5380" y="22"/>
                  </a:lnTo>
                  <a:cubicBezTo>
                    <a:pt x="5356" y="7"/>
                    <a:pt x="5329" y="0"/>
                    <a:pt x="5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1398652" y="4332104"/>
              <a:ext cx="209663" cy="68769"/>
            </a:xfrm>
            <a:custGeom>
              <a:avLst/>
              <a:gdLst/>
              <a:ahLst/>
              <a:cxnLst/>
              <a:rect l="l" t="t" r="r" b="b"/>
              <a:pathLst>
                <a:path w="7994" h="2622" extrusionOk="0">
                  <a:moveTo>
                    <a:pt x="4004" y="0"/>
                  </a:moveTo>
                  <a:cubicBezTo>
                    <a:pt x="3985" y="0"/>
                    <a:pt x="3966" y="6"/>
                    <a:pt x="3946" y="18"/>
                  </a:cubicBezTo>
                  <a:lnTo>
                    <a:pt x="1" y="2313"/>
                  </a:lnTo>
                  <a:lnTo>
                    <a:pt x="290" y="2621"/>
                  </a:lnTo>
                  <a:lnTo>
                    <a:pt x="7719" y="2621"/>
                  </a:lnTo>
                  <a:lnTo>
                    <a:pt x="7993" y="2318"/>
                  </a:lnTo>
                  <a:lnTo>
                    <a:pt x="4062" y="18"/>
                  </a:lnTo>
                  <a:cubicBezTo>
                    <a:pt x="4043" y="6"/>
                    <a:pt x="4023" y="0"/>
                    <a:pt x="40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1363822" y="4598732"/>
              <a:ext cx="279559" cy="20195"/>
            </a:xfrm>
            <a:custGeom>
              <a:avLst/>
              <a:gdLst/>
              <a:ahLst/>
              <a:cxnLst/>
              <a:rect l="l" t="t" r="r" b="b"/>
              <a:pathLst>
                <a:path w="10659" h="770" extrusionOk="0">
                  <a:moveTo>
                    <a:pt x="362" y="0"/>
                  </a:moveTo>
                  <a:cubicBezTo>
                    <a:pt x="160" y="0"/>
                    <a:pt x="1" y="164"/>
                    <a:pt x="1" y="361"/>
                  </a:cubicBezTo>
                  <a:lnTo>
                    <a:pt x="1" y="770"/>
                  </a:lnTo>
                  <a:lnTo>
                    <a:pt x="10654" y="770"/>
                  </a:lnTo>
                  <a:lnTo>
                    <a:pt x="10659" y="361"/>
                  </a:lnTo>
                  <a:cubicBezTo>
                    <a:pt x="10659" y="164"/>
                    <a:pt x="10495" y="0"/>
                    <a:pt x="10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1353357" y="4619032"/>
              <a:ext cx="300252" cy="20090"/>
            </a:xfrm>
            <a:custGeom>
              <a:avLst/>
              <a:gdLst/>
              <a:ahLst/>
              <a:cxnLst/>
              <a:rect l="l" t="t" r="r" b="b"/>
              <a:pathLst>
                <a:path w="11448" h="766" extrusionOk="0">
                  <a:moveTo>
                    <a:pt x="371" y="1"/>
                  </a:moveTo>
                  <a:cubicBezTo>
                    <a:pt x="169" y="1"/>
                    <a:pt x="0" y="164"/>
                    <a:pt x="0" y="371"/>
                  </a:cubicBezTo>
                  <a:lnTo>
                    <a:pt x="0" y="766"/>
                  </a:lnTo>
                  <a:lnTo>
                    <a:pt x="11448" y="766"/>
                  </a:lnTo>
                  <a:lnTo>
                    <a:pt x="11448" y="371"/>
                  </a:lnTo>
                  <a:cubicBezTo>
                    <a:pt x="11448" y="164"/>
                    <a:pt x="11284" y="1"/>
                    <a:pt x="110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1362327" y="4388598"/>
              <a:ext cx="282313" cy="33965"/>
            </a:xfrm>
            <a:custGeom>
              <a:avLst/>
              <a:gdLst/>
              <a:ahLst/>
              <a:cxnLst/>
              <a:rect l="l" t="t" r="r" b="b"/>
              <a:pathLst>
                <a:path w="10764" h="1295" extrusionOk="0">
                  <a:moveTo>
                    <a:pt x="178" y="1"/>
                  </a:moveTo>
                  <a:cubicBezTo>
                    <a:pt x="82" y="1"/>
                    <a:pt x="0" y="82"/>
                    <a:pt x="0" y="183"/>
                  </a:cubicBezTo>
                  <a:lnTo>
                    <a:pt x="0" y="1117"/>
                  </a:lnTo>
                  <a:cubicBezTo>
                    <a:pt x="0" y="1213"/>
                    <a:pt x="82" y="1295"/>
                    <a:pt x="178" y="1295"/>
                  </a:cubicBezTo>
                  <a:lnTo>
                    <a:pt x="10586" y="1295"/>
                  </a:lnTo>
                  <a:cubicBezTo>
                    <a:pt x="10682" y="1295"/>
                    <a:pt x="10764" y="1218"/>
                    <a:pt x="10764" y="1122"/>
                  </a:cubicBezTo>
                  <a:lnTo>
                    <a:pt x="10764" y="183"/>
                  </a:lnTo>
                  <a:cubicBezTo>
                    <a:pt x="10764" y="82"/>
                    <a:pt x="10682" y="1"/>
                    <a:pt x="105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1405471" y="4422536"/>
              <a:ext cx="200824" cy="176327"/>
            </a:xfrm>
            <a:custGeom>
              <a:avLst/>
              <a:gdLst/>
              <a:ahLst/>
              <a:cxnLst/>
              <a:rect l="l" t="t" r="r" b="b"/>
              <a:pathLst>
                <a:path w="7657" h="6723" extrusionOk="0">
                  <a:moveTo>
                    <a:pt x="1" y="1"/>
                  </a:moveTo>
                  <a:lnTo>
                    <a:pt x="1" y="6723"/>
                  </a:lnTo>
                  <a:lnTo>
                    <a:pt x="7656" y="6723"/>
                  </a:lnTo>
                  <a:lnTo>
                    <a:pt x="7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1405471" y="4422536"/>
              <a:ext cx="200824" cy="176327"/>
            </a:xfrm>
            <a:custGeom>
              <a:avLst/>
              <a:gdLst/>
              <a:ahLst/>
              <a:cxnLst/>
              <a:rect l="l" t="t" r="r" b="b"/>
              <a:pathLst>
                <a:path w="7657" h="6723" extrusionOk="0">
                  <a:moveTo>
                    <a:pt x="1" y="1"/>
                  </a:moveTo>
                  <a:lnTo>
                    <a:pt x="1" y="1127"/>
                  </a:lnTo>
                  <a:lnTo>
                    <a:pt x="4432" y="1127"/>
                  </a:lnTo>
                  <a:cubicBezTo>
                    <a:pt x="6068" y="1127"/>
                    <a:pt x="7396" y="2455"/>
                    <a:pt x="7396" y="4091"/>
                  </a:cubicBezTo>
                  <a:lnTo>
                    <a:pt x="7396" y="6723"/>
                  </a:lnTo>
                  <a:lnTo>
                    <a:pt x="7656" y="6723"/>
                  </a:lnTo>
                  <a:lnTo>
                    <a:pt x="7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1368674" y="4422536"/>
              <a:ext cx="69136" cy="160696"/>
            </a:xfrm>
            <a:custGeom>
              <a:avLst/>
              <a:gdLst/>
              <a:ahLst/>
              <a:cxnLst/>
              <a:rect l="l" t="t" r="r" b="b"/>
              <a:pathLst>
                <a:path w="2636" h="6127" extrusionOk="0">
                  <a:moveTo>
                    <a:pt x="398" y="1"/>
                  </a:moveTo>
                  <a:cubicBezTo>
                    <a:pt x="196" y="1"/>
                    <a:pt x="28" y="155"/>
                    <a:pt x="13" y="357"/>
                  </a:cubicBezTo>
                  <a:cubicBezTo>
                    <a:pt x="0" y="594"/>
                    <a:pt x="190" y="752"/>
                    <a:pt x="389" y="752"/>
                  </a:cubicBezTo>
                  <a:cubicBezTo>
                    <a:pt x="486" y="752"/>
                    <a:pt x="584" y="714"/>
                    <a:pt x="663" y="631"/>
                  </a:cubicBezTo>
                  <a:cubicBezTo>
                    <a:pt x="674" y="618"/>
                    <a:pt x="689" y="612"/>
                    <a:pt x="703" y="612"/>
                  </a:cubicBezTo>
                  <a:cubicBezTo>
                    <a:pt x="732" y="612"/>
                    <a:pt x="759" y="635"/>
                    <a:pt x="759" y="670"/>
                  </a:cubicBezTo>
                  <a:lnTo>
                    <a:pt x="759" y="6126"/>
                  </a:lnTo>
                  <a:lnTo>
                    <a:pt x="1885" y="6126"/>
                  </a:lnTo>
                  <a:lnTo>
                    <a:pt x="1885" y="670"/>
                  </a:lnTo>
                  <a:cubicBezTo>
                    <a:pt x="1885" y="635"/>
                    <a:pt x="1912" y="612"/>
                    <a:pt x="1942" y="612"/>
                  </a:cubicBezTo>
                  <a:cubicBezTo>
                    <a:pt x="1957" y="612"/>
                    <a:pt x="1973" y="618"/>
                    <a:pt x="1986" y="631"/>
                  </a:cubicBezTo>
                  <a:cubicBezTo>
                    <a:pt x="2053" y="708"/>
                    <a:pt x="2159" y="752"/>
                    <a:pt x="2265" y="752"/>
                  </a:cubicBezTo>
                  <a:cubicBezTo>
                    <a:pt x="2472" y="752"/>
                    <a:pt x="2635" y="583"/>
                    <a:pt x="2635" y="376"/>
                  </a:cubicBezTo>
                  <a:cubicBezTo>
                    <a:pt x="2635" y="169"/>
                    <a:pt x="2467" y="1"/>
                    <a:pt x="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1384148" y="4583337"/>
              <a:ext cx="38397" cy="15527"/>
            </a:xfrm>
            <a:custGeom>
              <a:avLst/>
              <a:gdLst/>
              <a:ahLst/>
              <a:cxnLst/>
              <a:rect l="l" t="t" r="r" b="b"/>
              <a:pathLst>
                <a:path w="1464" h="592" extrusionOk="0">
                  <a:moveTo>
                    <a:pt x="145" y="0"/>
                  </a:moveTo>
                  <a:cubicBezTo>
                    <a:pt x="68" y="0"/>
                    <a:pt x="0" y="63"/>
                    <a:pt x="0" y="140"/>
                  </a:cubicBezTo>
                  <a:lnTo>
                    <a:pt x="0" y="592"/>
                  </a:lnTo>
                  <a:lnTo>
                    <a:pt x="1463" y="592"/>
                  </a:lnTo>
                  <a:lnTo>
                    <a:pt x="1463" y="140"/>
                  </a:lnTo>
                  <a:cubicBezTo>
                    <a:pt x="1463" y="63"/>
                    <a:pt x="1401" y="0"/>
                    <a:pt x="1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1470725" y="4422536"/>
              <a:ext cx="69188" cy="160827"/>
            </a:xfrm>
            <a:custGeom>
              <a:avLst/>
              <a:gdLst/>
              <a:ahLst/>
              <a:cxnLst/>
              <a:rect l="l" t="t" r="r" b="b"/>
              <a:pathLst>
                <a:path w="2638" h="6132" extrusionOk="0">
                  <a:moveTo>
                    <a:pt x="395" y="1"/>
                  </a:moveTo>
                  <a:cubicBezTo>
                    <a:pt x="193" y="1"/>
                    <a:pt x="24" y="155"/>
                    <a:pt x="10" y="357"/>
                  </a:cubicBezTo>
                  <a:cubicBezTo>
                    <a:pt x="0" y="594"/>
                    <a:pt x="191" y="754"/>
                    <a:pt x="389" y="754"/>
                  </a:cubicBezTo>
                  <a:cubicBezTo>
                    <a:pt x="485" y="754"/>
                    <a:pt x="583" y="716"/>
                    <a:pt x="660" y="631"/>
                  </a:cubicBezTo>
                  <a:cubicBezTo>
                    <a:pt x="672" y="619"/>
                    <a:pt x="687" y="613"/>
                    <a:pt x="701" y="613"/>
                  </a:cubicBezTo>
                  <a:cubicBezTo>
                    <a:pt x="732" y="613"/>
                    <a:pt x="761" y="637"/>
                    <a:pt x="761" y="670"/>
                  </a:cubicBezTo>
                  <a:lnTo>
                    <a:pt x="761" y="6131"/>
                  </a:lnTo>
                  <a:lnTo>
                    <a:pt x="1887" y="6131"/>
                  </a:lnTo>
                  <a:lnTo>
                    <a:pt x="1887" y="670"/>
                  </a:lnTo>
                  <a:cubicBezTo>
                    <a:pt x="1887" y="637"/>
                    <a:pt x="1915" y="616"/>
                    <a:pt x="1944" y="616"/>
                  </a:cubicBezTo>
                  <a:cubicBezTo>
                    <a:pt x="1958" y="616"/>
                    <a:pt x="1972" y="620"/>
                    <a:pt x="1983" y="631"/>
                  </a:cubicBezTo>
                  <a:cubicBezTo>
                    <a:pt x="2051" y="709"/>
                    <a:pt x="2146" y="752"/>
                    <a:pt x="2246" y="752"/>
                  </a:cubicBezTo>
                  <a:cubicBezTo>
                    <a:pt x="2251" y="752"/>
                    <a:pt x="2257" y="752"/>
                    <a:pt x="2262" y="752"/>
                  </a:cubicBezTo>
                  <a:cubicBezTo>
                    <a:pt x="2469" y="752"/>
                    <a:pt x="2637" y="583"/>
                    <a:pt x="2637" y="376"/>
                  </a:cubicBezTo>
                  <a:cubicBezTo>
                    <a:pt x="2632" y="172"/>
                    <a:pt x="2469" y="6"/>
                    <a:pt x="2266" y="6"/>
                  </a:cubicBezTo>
                  <a:cubicBezTo>
                    <a:pt x="2263" y="6"/>
                    <a:pt x="2260" y="6"/>
                    <a:pt x="2257" y="6"/>
                  </a:cubicBezTo>
                  <a:lnTo>
                    <a:pt x="22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1486252" y="4583337"/>
              <a:ext cx="38371" cy="15527"/>
            </a:xfrm>
            <a:custGeom>
              <a:avLst/>
              <a:gdLst/>
              <a:ahLst/>
              <a:cxnLst/>
              <a:rect l="l" t="t" r="r" b="b"/>
              <a:pathLst>
                <a:path w="1463" h="592" extrusionOk="0">
                  <a:moveTo>
                    <a:pt x="145" y="0"/>
                  </a:moveTo>
                  <a:cubicBezTo>
                    <a:pt x="63" y="0"/>
                    <a:pt x="0" y="63"/>
                    <a:pt x="0" y="140"/>
                  </a:cubicBezTo>
                  <a:lnTo>
                    <a:pt x="0" y="592"/>
                  </a:lnTo>
                  <a:lnTo>
                    <a:pt x="1458" y="592"/>
                  </a:lnTo>
                  <a:lnTo>
                    <a:pt x="1463" y="140"/>
                  </a:lnTo>
                  <a:cubicBezTo>
                    <a:pt x="1463" y="63"/>
                    <a:pt x="1396" y="0"/>
                    <a:pt x="13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6"/>
            <p:cNvSpPr/>
            <p:nvPr/>
          </p:nvSpPr>
          <p:spPr>
            <a:xfrm>
              <a:off x="1572724" y="4422536"/>
              <a:ext cx="69162" cy="160827"/>
            </a:xfrm>
            <a:custGeom>
              <a:avLst/>
              <a:gdLst/>
              <a:ahLst/>
              <a:cxnLst/>
              <a:rect l="l" t="t" r="r" b="b"/>
              <a:pathLst>
                <a:path w="2637" h="6132" extrusionOk="0">
                  <a:moveTo>
                    <a:pt x="399" y="1"/>
                  </a:moveTo>
                  <a:cubicBezTo>
                    <a:pt x="197" y="1"/>
                    <a:pt x="28" y="155"/>
                    <a:pt x="14" y="357"/>
                  </a:cubicBezTo>
                  <a:cubicBezTo>
                    <a:pt x="1" y="594"/>
                    <a:pt x="191" y="754"/>
                    <a:pt x="390" y="754"/>
                  </a:cubicBezTo>
                  <a:cubicBezTo>
                    <a:pt x="486" y="754"/>
                    <a:pt x="585" y="716"/>
                    <a:pt x="663" y="631"/>
                  </a:cubicBezTo>
                  <a:cubicBezTo>
                    <a:pt x="674" y="619"/>
                    <a:pt x="688" y="613"/>
                    <a:pt x="702" y="613"/>
                  </a:cubicBezTo>
                  <a:cubicBezTo>
                    <a:pt x="731" y="613"/>
                    <a:pt x="759" y="637"/>
                    <a:pt x="759" y="670"/>
                  </a:cubicBezTo>
                  <a:lnTo>
                    <a:pt x="759" y="6131"/>
                  </a:lnTo>
                  <a:lnTo>
                    <a:pt x="1885" y="6131"/>
                  </a:lnTo>
                  <a:lnTo>
                    <a:pt x="1885" y="670"/>
                  </a:lnTo>
                  <a:cubicBezTo>
                    <a:pt x="1885" y="637"/>
                    <a:pt x="1914" y="616"/>
                    <a:pt x="1945" y="616"/>
                  </a:cubicBezTo>
                  <a:cubicBezTo>
                    <a:pt x="1959" y="616"/>
                    <a:pt x="1974" y="620"/>
                    <a:pt x="1986" y="631"/>
                  </a:cubicBezTo>
                  <a:cubicBezTo>
                    <a:pt x="2050" y="709"/>
                    <a:pt x="2149" y="752"/>
                    <a:pt x="2250" y="752"/>
                  </a:cubicBezTo>
                  <a:cubicBezTo>
                    <a:pt x="2255" y="752"/>
                    <a:pt x="2260" y="752"/>
                    <a:pt x="2266" y="752"/>
                  </a:cubicBezTo>
                  <a:cubicBezTo>
                    <a:pt x="2472" y="752"/>
                    <a:pt x="2636" y="583"/>
                    <a:pt x="2636" y="376"/>
                  </a:cubicBezTo>
                  <a:cubicBezTo>
                    <a:pt x="2636" y="172"/>
                    <a:pt x="2472" y="6"/>
                    <a:pt x="2269" y="6"/>
                  </a:cubicBezTo>
                  <a:cubicBezTo>
                    <a:pt x="2267" y="6"/>
                    <a:pt x="2264" y="6"/>
                    <a:pt x="2261" y="6"/>
                  </a:cubicBezTo>
                  <a:lnTo>
                    <a:pt x="22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6"/>
            <p:cNvSpPr/>
            <p:nvPr/>
          </p:nvSpPr>
          <p:spPr>
            <a:xfrm>
              <a:off x="1588225" y="4583337"/>
              <a:ext cx="38371" cy="15527"/>
            </a:xfrm>
            <a:custGeom>
              <a:avLst/>
              <a:gdLst/>
              <a:ahLst/>
              <a:cxnLst/>
              <a:rect l="l" t="t" r="r" b="b"/>
              <a:pathLst>
                <a:path w="1463" h="592" extrusionOk="0">
                  <a:moveTo>
                    <a:pt x="144" y="0"/>
                  </a:moveTo>
                  <a:cubicBezTo>
                    <a:pt x="67" y="0"/>
                    <a:pt x="0" y="63"/>
                    <a:pt x="0" y="140"/>
                  </a:cubicBezTo>
                  <a:lnTo>
                    <a:pt x="0" y="592"/>
                  </a:lnTo>
                  <a:lnTo>
                    <a:pt x="1463" y="592"/>
                  </a:lnTo>
                  <a:lnTo>
                    <a:pt x="1463" y="140"/>
                  </a:lnTo>
                  <a:cubicBezTo>
                    <a:pt x="1463" y="63"/>
                    <a:pt x="1400" y="0"/>
                    <a:pt x="13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1331903" y="4303830"/>
              <a:ext cx="343292" cy="340354"/>
            </a:xfrm>
            <a:custGeom>
              <a:avLst/>
              <a:gdLst/>
              <a:ahLst/>
              <a:cxnLst/>
              <a:rect l="l" t="t" r="r" b="b"/>
              <a:pathLst>
                <a:path w="13089" h="12977" extrusionOk="0">
                  <a:moveTo>
                    <a:pt x="6554" y="389"/>
                  </a:moveTo>
                  <a:lnTo>
                    <a:pt x="11091" y="3040"/>
                  </a:lnTo>
                  <a:lnTo>
                    <a:pt x="10312" y="3040"/>
                  </a:lnTo>
                  <a:lnTo>
                    <a:pt x="6703" y="933"/>
                  </a:lnTo>
                  <a:cubicBezTo>
                    <a:pt x="6655" y="904"/>
                    <a:pt x="6603" y="889"/>
                    <a:pt x="6552" y="889"/>
                  </a:cubicBezTo>
                  <a:cubicBezTo>
                    <a:pt x="6500" y="889"/>
                    <a:pt x="6448" y="904"/>
                    <a:pt x="6400" y="933"/>
                  </a:cubicBezTo>
                  <a:lnTo>
                    <a:pt x="5443" y="1491"/>
                  </a:lnTo>
                  <a:cubicBezTo>
                    <a:pt x="5246" y="1591"/>
                    <a:pt x="5354" y="1852"/>
                    <a:pt x="5524" y="1852"/>
                  </a:cubicBezTo>
                  <a:cubicBezTo>
                    <a:pt x="5557" y="1852"/>
                    <a:pt x="5593" y="1842"/>
                    <a:pt x="5630" y="1818"/>
                  </a:cubicBezTo>
                  <a:lnTo>
                    <a:pt x="6549" y="1284"/>
                  </a:lnTo>
                  <a:lnTo>
                    <a:pt x="9557" y="3040"/>
                  </a:lnTo>
                  <a:lnTo>
                    <a:pt x="3527" y="3040"/>
                  </a:lnTo>
                  <a:lnTo>
                    <a:pt x="4860" y="2265"/>
                  </a:lnTo>
                  <a:cubicBezTo>
                    <a:pt x="5036" y="2155"/>
                    <a:pt x="4931" y="1913"/>
                    <a:pt x="4765" y="1913"/>
                  </a:cubicBezTo>
                  <a:cubicBezTo>
                    <a:pt x="4736" y="1913"/>
                    <a:pt x="4705" y="1921"/>
                    <a:pt x="4673" y="1938"/>
                  </a:cubicBezTo>
                  <a:lnTo>
                    <a:pt x="2772" y="3040"/>
                  </a:lnTo>
                  <a:lnTo>
                    <a:pt x="1988" y="3040"/>
                  </a:lnTo>
                  <a:lnTo>
                    <a:pt x="6554" y="389"/>
                  </a:lnTo>
                  <a:close/>
                  <a:moveTo>
                    <a:pt x="11736" y="3420"/>
                  </a:moveTo>
                  <a:lnTo>
                    <a:pt x="11736" y="4339"/>
                  </a:lnTo>
                  <a:lnTo>
                    <a:pt x="1353" y="4339"/>
                  </a:lnTo>
                  <a:lnTo>
                    <a:pt x="1353" y="3420"/>
                  </a:lnTo>
                  <a:close/>
                  <a:moveTo>
                    <a:pt x="1791" y="4719"/>
                  </a:moveTo>
                  <a:cubicBezTo>
                    <a:pt x="1794" y="4719"/>
                    <a:pt x="1797" y="4719"/>
                    <a:pt x="1800" y="4719"/>
                  </a:cubicBezTo>
                  <a:lnTo>
                    <a:pt x="3657" y="4719"/>
                  </a:lnTo>
                  <a:cubicBezTo>
                    <a:pt x="3763" y="4719"/>
                    <a:pt x="3850" y="4806"/>
                    <a:pt x="3845" y="4912"/>
                  </a:cubicBezTo>
                  <a:cubicBezTo>
                    <a:pt x="3835" y="5008"/>
                    <a:pt x="3758" y="5085"/>
                    <a:pt x="3662" y="5090"/>
                  </a:cubicBezTo>
                  <a:cubicBezTo>
                    <a:pt x="3609" y="5090"/>
                    <a:pt x="3561" y="5066"/>
                    <a:pt x="3523" y="5027"/>
                  </a:cubicBezTo>
                  <a:cubicBezTo>
                    <a:pt x="3473" y="4973"/>
                    <a:pt x="3409" y="4948"/>
                    <a:pt x="3346" y="4948"/>
                  </a:cubicBezTo>
                  <a:cubicBezTo>
                    <a:pt x="3221" y="4948"/>
                    <a:pt x="3099" y="5045"/>
                    <a:pt x="3099" y="5196"/>
                  </a:cubicBezTo>
                  <a:lnTo>
                    <a:pt x="3099" y="10465"/>
                  </a:lnTo>
                  <a:lnTo>
                    <a:pt x="2353" y="10465"/>
                  </a:lnTo>
                  <a:lnTo>
                    <a:pt x="2353" y="5196"/>
                  </a:lnTo>
                  <a:cubicBezTo>
                    <a:pt x="2350" y="5045"/>
                    <a:pt x="2228" y="4948"/>
                    <a:pt x="2102" y="4948"/>
                  </a:cubicBezTo>
                  <a:cubicBezTo>
                    <a:pt x="2039" y="4948"/>
                    <a:pt x="1975" y="4973"/>
                    <a:pt x="1925" y="5027"/>
                  </a:cubicBezTo>
                  <a:cubicBezTo>
                    <a:pt x="1886" y="5070"/>
                    <a:pt x="1837" y="5089"/>
                    <a:pt x="1789" y="5089"/>
                  </a:cubicBezTo>
                  <a:cubicBezTo>
                    <a:pt x="1690" y="5089"/>
                    <a:pt x="1596" y="5009"/>
                    <a:pt x="1603" y="4893"/>
                  </a:cubicBezTo>
                  <a:cubicBezTo>
                    <a:pt x="1612" y="4795"/>
                    <a:pt x="1694" y="4719"/>
                    <a:pt x="1791" y="4719"/>
                  </a:cubicBezTo>
                  <a:close/>
                  <a:moveTo>
                    <a:pt x="7563" y="4719"/>
                  </a:moveTo>
                  <a:cubicBezTo>
                    <a:pt x="7611" y="4719"/>
                    <a:pt x="7654" y="4742"/>
                    <a:pt x="7685" y="4777"/>
                  </a:cubicBezTo>
                  <a:cubicBezTo>
                    <a:pt x="7718" y="4811"/>
                    <a:pt x="7738" y="4864"/>
                    <a:pt x="7738" y="4912"/>
                  </a:cubicBezTo>
                  <a:cubicBezTo>
                    <a:pt x="7728" y="5008"/>
                    <a:pt x="7651" y="5085"/>
                    <a:pt x="7555" y="5090"/>
                  </a:cubicBezTo>
                  <a:cubicBezTo>
                    <a:pt x="7502" y="5090"/>
                    <a:pt x="7454" y="5066"/>
                    <a:pt x="7415" y="5027"/>
                  </a:cubicBezTo>
                  <a:cubicBezTo>
                    <a:pt x="7365" y="4973"/>
                    <a:pt x="7302" y="4948"/>
                    <a:pt x="7239" y="4948"/>
                  </a:cubicBezTo>
                  <a:cubicBezTo>
                    <a:pt x="7113" y="4948"/>
                    <a:pt x="6992" y="5045"/>
                    <a:pt x="6992" y="5196"/>
                  </a:cubicBezTo>
                  <a:lnTo>
                    <a:pt x="6992" y="10465"/>
                  </a:lnTo>
                  <a:lnTo>
                    <a:pt x="6241" y="10465"/>
                  </a:lnTo>
                  <a:lnTo>
                    <a:pt x="6241" y="5196"/>
                  </a:lnTo>
                  <a:cubicBezTo>
                    <a:pt x="6241" y="5045"/>
                    <a:pt x="6120" y="4948"/>
                    <a:pt x="5993" y="4948"/>
                  </a:cubicBezTo>
                  <a:cubicBezTo>
                    <a:pt x="5930" y="4948"/>
                    <a:pt x="5865" y="4973"/>
                    <a:pt x="5813" y="5027"/>
                  </a:cubicBezTo>
                  <a:cubicBezTo>
                    <a:pt x="5775" y="5070"/>
                    <a:pt x="5727" y="5089"/>
                    <a:pt x="5680" y="5089"/>
                  </a:cubicBezTo>
                  <a:cubicBezTo>
                    <a:pt x="5583" y="5089"/>
                    <a:pt x="5489" y="5009"/>
                    <a:pt x="5495" y="4893"/>
                  </a:cubicBezTo>
                  <a:cubicBezTo>
                    <a:pt x="5505" y="4795"/>
                    <a:pt x="5582" y="4719"/>
                    <a:pt x="5679" y="4719"/>
                  </a:cubicBezTo>
                  <a:cubicBezTo>
                    <a:pt x="5682" y="4719"/>
                    <a:pt x="5685" y="4719"/>
                    <a:pt x="5688" y="4719"/>
                  </a:cubicBezTo>
                  <a:lnTo>
                    <a:pt x="7550" y="4719"/>
                  </a:lnTo>
                  <a:cubicBezTo>
                    <a:pt x="7555" y="4719"/>
                    <a:pt x="7559" y="4719"/>
                    <a:pt x="7563" y="4719"/>
                  </a:cubicBezTo>
                  <a:close/>
                  <a:moveTo>
                    <a:pt x="3268" y="10845"/>
                  </a:moveTo>
                  <a:lnTo>
                    <a:pt x="3268" y="11056"/>
                  </a:lnTo>
                  <a:lnTo>
                    <a:pt x="2185" y="11056"/>
                  </a:lnTo>
                  <a:lnTo>
                    <a:pt x="2185" y="10845"/>
                  </a:lnTo>
                  <a:close/>
                  <a:moveTo>
                    <a:pt x="5144" y="4719"/>
                  </a:moveTo>
                  <a:cubicBezTo>
                    <a:pt x="5077" y="4917"/>
                    <a:pt x="5125" y="5143"/>
                    <a:pt x="5269" y="5292"/>
                  </a:cubicBezTo>
                  <a:cubicBezTo>
                    <a:pt x="5378" y="5408"/>
                    <a:pt x="5525" y="5468"/>
                    <a:pt x="5675" y="5468"/>
                  </a:cubicBezTo>
                  <a:cubicBezTo>
                    <a:pt x="5738" y="5468"/>
                    <a:pt x="5800" y="5457"/>
                    <a:pt x="5861" y="5436"/>
                  </a:cubicBezTo>
                  <a:lnTo>
                    <a:pt x="5861" y="10513"/>
                  </a:lnTo>
                  <a:cubicBezTo>
                    <a:pt x="5760" y="10570"/>
                    <a:pt x="5693" y="10681"/>
                    <a:pt x="5693" y="10801"/>
                  </a:cubicBezTo>
                  <a:lnTo>
                    <a:pt x="5693" y="11056"/>
                  </a:lnTo>
                  <a:lnTo>
                    <a:pt x="3643" y="11056"/>
                  </a:lnTo>
                  <a:lnTo>
                    <a:pt x="3643" y="10801"/>
                  </a:lnTo>
                  <a:cubicBezTo>
                    <a:pt x="3643" y="10681"/>
                    <a:pt x="3580" y="10570"/>
                    <a:pt x="3479" y="10513"/>
                  </a:cubicBezTo>
                  <a:lnTo>
                    <a:pt x="3479" y="5436"/>
                  </a:lnTo>
                  <a:cubicBezTo>
                    <a:pt x="3542" y="5458"/>
                    <a:pt x="3604" y="5468"/>
                    <a:pt x="3666" y="5468"/>
                  </a:cubicBezTo>
                  <a:cubicBezTo>
                    <a:pt x="3954" y="5468"/>
                    <a:pt x="4209" y="5241"/>
                    <a:pt x="4225" y="4931"/>
                  </a:cubicBezTo>
                  <a:cubicBezTo>
                    <a:pt x="4225" y="4859"/>
                    <a:pt x="4216" y="4787"/>
                    <a:pt x="4196" y="4719"/>
                  </a:cubicBezTo>
                  <a:close/>
                  <a:moveTo>
                    <a:pt x="7155" y="10845"/>
                  </a:moveTo>
                  <a:lnTo>
                    <a:pt x="7155" y="11056"/>
                  </a:lnTo>
                  <a:lnTo>
                    <a:pt x="6073" y="11056"/>
                  </a:lnTo>
                  <a:lnTo>
                    <a:pt x="6073" y="10845"/>
                  </a:lnTo>
                  <a:close/>
                  <a:moveTo>
                    <a:pt x="11443" y="4715"/>
                  </a:moveTo>
                  <a:cubicBezTo>
                    <a:pt x="11544" y="4715"/>
                    <a:pt x="11630" y="4806"/>
                    <a:pt x="11626" y="4912"/>
                  </a:cubicBezTo>
                  <a:cubicBezTo>
                    <a:pt x="11621" y="5008"/>
                    <a:pt x="11539" y="5085"/>
                    <a:pt x="11444" y="5090"/>
                  </a:cubicBezTo>
                  <a:lnTo>
                    <a:pt x="11444" y="5090"/>
                  </a:lnTo>
                  <a:cubicBezTo>
                    <a:pt x="11392" y="5089"/>
                    <a:pt x="11341" y="5065"/>
                    <a:pt x="11308" y="5027"/>
                  </a:cubicBezTo>
                  <a:cubicBezTo>
                    <a:pt x="11257" y="4973"/>
                    <a:pt x="11192" y="4948"/>
                    <a:pt x="11128" y="4948"/>
                  </a:cubicBezTo>
                  <a:cubicBezTo>
                    <a:pt x="11001" y="4948"/>
                    <a:pt x="10880" y="5045"/>
                    <a:pt x="10880" y="5196"/>
                  </a:cubicBezTo>
                  <a:lnTo>
                    <a:pt x="10880" y="10465"/>
                  </a:lnTo>
                  <a:lnTo>
                    <a:pt x="10134" y="10465"/>
                  </a:lnTo>
                  <a:lnTo>
                    <a:pt x="10134" y="8564"/>
                  </a:lnTo>
                  <a:cubicBezTo>
                    <a:pt x="10134" y="8436"/>
                    <a:pt x="10039" y="8373"/>
                    <a:pt x="9944" y="8373"/>
                  </a:cubicBezTo>
                  <a:cubicBezTo>
                    <a:pt x="9849" y="8373"/>
                    <a:pt x="9754" y="8436"/>
                    <a:pt x="9754" y="8564"/>
                  </a:cubicBezTo>
                  <a:lnTo>
                    <a:pt x="9754" y="10513"/>
                  </a:lnTo>
                  <a:cubicBezTo>
                    <a:pt x="9648" y="10570"/>
                    <a:pt x="9585" y="10681"/>
                    <a:pt x="9585" y="10801"/>
                  </a:cubicBezTo>
                  <a:lnTo>
                    <a:pt x="9585" y="11056"/>
                  </a:lnTo>
                  <a:lnTo>
                    <a:pt x="7536" y="11056"/>
                  </a:lnTo>
                  <a:lnTo>
                    <a:pt x="7536" y="10801"/>
                  </a:lnTo>
                  <a:cubicBezTo>
                    <a:pt x="7536" y="10681"/>
                    <a:pt x="7473" y="10570"/>
                    <a:pt x="7367" y="10513"/>
                  </a:cubicBezTo>
                  <a:lnTo>
                    <a:pt x="7367" y="5436"/>
                  </a:lnTo>
                  <a:cubicBezTo>
                    <a:pt x="7431" y="5458"/>
                    <a:pt x="7494" y="5468"/>
                    <a:pt x="7555" y="5468"/>
                  </a:cubicBezTo>
                  <a:cubicBezTo>
                    <a:pt x="7923" y="5468"/>
                    <a:pt x="8216" y="5099"/>
                    <a:pt x="8084" y="4715"/>
                  </a:cubicBezTo>
                  <a:lnTo>
                    <a:pt x="9037" y="4715"/>
                  </a:lnTo>
                  <a:cubicBezTo>
                    <a:pt x="8965" y="4917"/>
                    <a:pt x="9013" y="5138"/>
                    <a:pt x="9157" y="5292"/>
                  </a:cubicBezTo>
                  <a:cubicBezTo>
                    <a:pt x="9267" y="5405"/>
                    <a:pt x="9416" y="5467"/>
                    <a:pt x="9567" y="5467"/>
                  </a:cubicBezTo>
                  <a:cubicBezTo>
                    <a:pt x="9628" y="5467"/>
                    <a:pt x="9690" y="5457"/>
                    <a:pt x="9749" y="5436"/>
                  </a:cubicBezTo>
                  <a:lnTo>
                    <a:pt x="9749" y="7630"/>
                  </a:lnTo>
                  <a:cubicBezTo>
                    <a:pt x="9749" y="7758"/>
                    <a:pt x="9844" y="7822"/>
                    <a:pt x="9939" y="7822"/>
                  </a:cubicBezTo>
                  <a:cubicBezTo>
                    <a:pt x="10034" y="7822"/>
                    <a:pt x="10129" y="7758"/>
                    <a:pt x="10129" y="7630"/>
                  </a:cubicBezTo>
                  <a:lnTo>
                    <a:pt x="10129" y="5196"/>
                  </a:lnTo>
                  <a:cubicBezTo>
                    <a:pt x="10129" y="5045"/>
                    <a:pt x="10008" y="4948"/>
                    <a:pt x="9881" y="4948"/>
                  </a:cubicBezTo>
                  <a:cubicBezTo>
                    <a:pt x="9817" y="4948"/>
                    <a:pt x="9752" y="4973"/>
                    <a:pt x="9701" y="5027"/>
                  </a:cubicBezTo>
                  <a:cubicBezTo>
                    <a:pt x="9663" y="5068"/>
                    <a:pt x="9615" y="5086"/>
                    <a:pt x="9568" y="5086"/>
                  </a:cubicBezTo>
                  <a:cubicBezTo>
                    <a:pt x="9471" y="5086"/>
                    <a:pt x="9377" y="5009"/>
                    <a:pt x="9383" y="4893"/>
                  </a:cubicBezTo>
                  <a:cubicBezTo>
                    <a:pt x="9393" y="4792"/>
                    <a:pt x="9480" y="4715"/>
                    <a:pt x="9581" y="4715"/>
                  </a:cubicBezTo>
                  <a:close/>
                  <a:moveTo>
                    <a:pt x="11048" y="10845"/>
                  </a:moveTo>
                  <a:lnTo>
                    <a:pt x="11048" y="11056"/>
                  </a:lnTo>
                  <a:lnTo>
                    <a:pt x="9966" y="11056"/>
                  </a:lnTo>
                  <a:lnTo>
                    <a:pt x="9966" y="10845"/>
                  </a:lnTo>
                  <a:close/>
                  <a:moveTo>
                    <a:pt x="11515" y="11441"/>
                  </a:moveTo>
                  <a:cubicBezTo>
                    <a:pt x="11606" y="11441"/>
                    <a:pt x="11683" y="11518"/>
                    <a:pt x="11683" y="11610"/>
                  </a:cubicBezTo>
                  <a:lnTo>
                    <a:pt x="11683" y="11826"/>
                  </a:lnTo>
                  <a:lnTo>
                    <a:pt x="5486" y="11826"/>
                  </a:lnTo>
                  <a:cubicBezTo>
                    <a:pt x="5231" y="11826"/>
                    <a:pt x="5231" y="12206"/>
                    <a:pt x="5486" y="12206"/>
                  </a:cubicBezTo>
                  <a:lnTo>
                    <a:pt x="11895" y="12206"/>
                  </a:lnTo>
                  <a:cubicBezTo>
                    <a:pt x="11996" y="12206"/>
                    <a:pt x="12073" y="12288"/>
                    <a:pt x="12073" y="12389"/>
                  </a:cubicBezTo>
                  <a:lnTo>
                    <a:pt x="12073" y="12596"/>
                  </a:lnTo>
                  <a:lnTo>
                    <a:pt x="1006" y="12596"/>
                  </a:lnTo>
                  <a:lnTo>
                    <a:pt x="1006" y="12389"/>
                  </a:lnTo>
                  <a:cubicBezTo>
                    <a:pt x="1006" y="12288"/>
                    <a:pt x="1088" y="12206"/>
                    <a:pt x="1189" y="12206"/>
                  </a:cubicBezTo>
                  <a:lnTo>
                    <a:pt x="4538" y="12206"/>
                  </a:lnTo>
                  <a:cubicBezTo>
                    <a:pt x="4793" y="12206"/>
                    <a:pt x="4793" y="11826"/>
                    <a:pt x="4538" y="11826"/>
                  </a:cubicBezTo>
                  <a:lnTo>
                    <a:pt x="1405" y="11826"/>
                  </a:lnTo>
                  <a:lnTo>
                    <a:pt x="1405" y="11610"/>
                  </a:lnTo>
                  <a:cubicBezTo>
                    <a:pt x="1405" y="11518"/>
                    <a:pt x="1478" y="11441"/>
                    <a:pt x="1574" y="11441"/>
                  </a:cubicBezTo>
                  <a:close/>
                  <a:moveTo>
                    <a:pt x="6552" y="0"/>
                  </a:moveTo>
                  <a:cubicBezTo>
                    <a:pt x="6494" y="0"/>
                    <a:pt x="6436" y="16"/>
                    <a:pt x="6386" y="47"/>
                  </a:cubicBezTo>
                  <a:lnTo>
                    <a:pt x="1155" y="3088"/>
                  </a:lnTo>
                  <a:cubicBezTo>
                    <a:pt x="1141" y="3098"/>
                    <a:pt x="1126" y="3107"/>
                    <a:pt x="1112" y="3122"/>
                  </a:cubicBezTo>
                  <a:cubicBezTo>
                    <a:pt x="1025" y="3194"/>
                    <a:pt x="972" y="3300"/>
                    <a:pt x="972" y="3411"/>
                  </a:cubicBezTo>
                  <a:lnTo>
                    <a:pt x="972" y="4349"/>
                  </a:lnTo>
                  <a:cubicBezTo>
                    <a:pt x="972" y="4522"/>
                    <a:pt x="1093" y="4671"/>
                    <a:pt x="1261" y="4710"/>
                  </a:cubicBezTo>
                  <a:cubicBezTo>
                    <a:pt x="1184" y="4912"/>
                    <a:pt x="1232" y="5138"/>
                    <a:pt x="1381" y="5292"/>
                  </a:cubicBezTo>
                  <a:cubicBezTo>
                    <a:pt x="1487" y="5408"/>
                    <a:pt x="1633" y="5468"/>
                    <a:pt x="1783" y="5468"/>
                  </a:cubicBezTo>
                  <a:cubicBezTo>
                    <a:pt x="1845" y="5468"/>
                    <a:pt x="1908" y="5457"/>
                    <a:pt x="1968" y="5436"/>
                  </a:cubicBezTo>
                  <a:lnTo>
                    <a:pt x="1968" y="10513"/>
                  </a:lnTo>
                  <a:cubicBezTo>
                    <a:pt x="1867" y="10570"/>
                    <a:pt x="1805" y="10681"/>
                    <a:pt x="1805" y="10801"/>
                  </a:cubicBezTo>
                  <a:lnTo>
                    <a:pt x="1805" y="11056"/>
                  </a:lnTo>
                  <a:lnTo>
                    <a:pt x="1574" y="11056"/>
                  </a:lnTo>
                  <a:cubicBezTo>
                    <a:pt x="1271" y="11056"/>
                    <a:pt x="1025" y="11307"/>
                    <a:pt x="1025" y="11610"/>
                  </a:cubicBezTo>
                  <a:lnTo>
                    <a:pt x="1025" y="11855"/>
                  </a:lnTo>
                  <a:cubicBezTo>
                    <a:pt x="790" y="11927"/>
                    <a:pt x="631" y="12144"/>
                    <a:pt x="631" y="12389"/>
                  </a:cubicBezTo>
                  <a:lnTo>
                    <a:pt x="631" y="12596"/>
                  </a:lnTo>
                  <a:lnTo>
                    <a:pt x="255" y="12596"/>
                  </a:lnTo>
                  <a:cubicBezTo>
                    <a:pt x="0" y="12596"/>
                    <a:pt x="0" y="12976"/>
                    <a:pt x="255" y="12976"/>
                  </a:cubicBezTo>
                  <a:lnTo>
                    <a:pt x="12838" y="12976"/>
                  </a:lnTo>
                  <a:cubicBezTo>
                    <a:pt x="13088" y="12976"/>
                    <a:pt x="13088" y="12596"/>
                    <a:pt x="12838" y="12596"/>
                  </a:cubicBezTo>
                  <a:lnTo>
                    <a:pt x="12458" y="12596"/>
                  </a:lnTo>
                  <a:lnTo>
                    <a:pt x="12458" y="12389"/>
                  </a:lnTo>
                  <a:cubicBezTo>
                    <a:pt x="12458" y="12144"/>
                    <a:pt x="12299" y="11927"/>
                    <a:pt x="12063" y="11850"/>
                  </a:cubicBezTo>
                  <a:lnTo>
                    <a:pt x="12063" y="11610"/>
                  </a:lnTo>
                  <a:cubicBezTo>
                    <a:pt x="12063" y="11302"/>
                    <a:pt x="11818" y="11056"/>
                    <a:pt x="11515" y="11056"/>
                  </a:cubicBezTo>
                  <a:lnTo>
                    <a:pt x="11424" y="11056"/>
                  </a:lnTo>
                  <a:lnTo>
                    <a:pt x="11424" y="10797"/>
                  </a:lnTo>
                  <a:cubicBezTo>
                    <a:pt x="11424" y="10681"/>
                    <a:pt x="11361" y="10570"/>
                    <a:pt x="11260" y="10513"/>
                  </a:cubicBezTo>
                  <a:lnTo>
                    <a:pt x="11260" y="5436"/>
                  </a:lnTo>
                  <a:cubicBezTo>
                    <a:pt x="11324" y="5458"/>
                    <a:pt x="11387" y="5468"/>
                    <a:pt x="11448" y="5468"/>
                  </a:cubicBezTo>
                  <a:cubicBezTo>
                    <a:pt x="11841" y="5468"/>
                    <a:pt x="12140" y="5048"/>
                    <a:pt x="11953" y="4657"/>
                  </a:cubicBezTo>
                  <a:cubicBezTo>
                    <a:pt x="12054" y="4589"/>
                    <a:pt x="12116" y="4474"/>
                    <a:pt x="12116" y="4349"/>
                  </a:cubicBezTo>
                  <a:lnTo>
                    <a:pt x="12116" y="3415"/>
                  </a:lnTo>
                  <a:cubicBezTo>
                    <a:pt x="12116" y="3276"/>
                    <a:pt x="12039" y="3151"/>
                    <a:pt x="11919" y="3088"/>
                  </a:cubicBezTo>
                  <a:lnTo>
                    <a:pt x="6722" y="47"/>
                  </a:lnTo>
                  <a:cubicBezTo>
                    <a:pt x="6670" y="16"/>
                    <a:pt x="6611" y="0"/>
                    <a:pt x="6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7" name="Google Shape;1887;p56"/>
          <p:cNvGrpSpPr/>
          <p:nvPr/>
        </p:nvGrpSpPr>
        <p:grpSpPr>
          <a:xfrm>
            <a:off x="5041878" y="2048790"/>
            <a:ext cx="413794" cy="407615"/>
            <a:chOff x="5359818" y="1996466"/>
            <a:chExt cx="361835" cy="356432"/>
          </a:xfrm>
        </p:grpSpPr>
        <p:sp>
          <p:nvSpPr>
            <p:cNvPr id="1888" name="Google Shape;1888;p56"/>
            <p:cNvSpPr/>
            <p:nvPr/>
          </p:nvSpPr>
          <p:spPr>
            <a:xfrm>
              <a:off x="5370309" y="2153097"/>
              <a:ext cx="93160" cy="103651"/>
            </a:xfrm>
            <a:custGeom>
              <a:avLst/>
              <a:gdLst/>
              <a:ahLst/>
              <a:cxnLst/>
              <a:rect l="l" t="t" r="r" b="b"/>
              <a:pathLst>
                <a:path w="3552" h="3952" extrusionOk="0">
                  <a:moveTo>
                    <a:pt x="1035" y="1"/>
                  </a:moveTo>
                  <a:cubicBezTo>
                    <a:pt x="924" y="1"/>
                    <a:pt x="837" y="87"/>
                    <a:pt x="837" y="198"/>
                  </a:cubicBezTo>
                  <a:lnTo>
                    <a:pt x="837" y="1492"/>
                  </a:lnTo>
                  <a:cubicBezTo>
                    <a:pt x="837" y="1502"/>
                    <a:pt x="837" y="1507"/>
                    <a:pt x="837" y="1516"/>
                  </a:cubicBezTo>
                  <a:lnTo>
                    <a:pt x="837" y="1521"/>
                  </a:lnTo>
                  <a:cubicBezTo>
                    <a:pt x="837" y="1531"/>
                    <a:pt x="833" y="1536"/>
                    <a:pt x="833" y="1540"/>
                  </a:cubicBezTo>
                  <a:cubicBezTo>
                    <a:pt x="833" y="1550"/>
                    <a:pt x="828" y="1555"/>
                    <a:pt x="823" y="1564"/>
                  </a:cubicBezTo>
                  <a:cubicBezTo>
                    <a:pt x="823" y="1574"/>
                    <a:pt x="818" y="1579"/>
                    <a:pt x="813" y="1584"/>
                  </a:cubicBezTo>
                  <a:lnTo>
                    <a:pt x="813" y="1588"/>
                  </a:lnTo>
                  <a:cubicBezTo>
                    <a:pt x="813" y="1593"/>
                    <a:pt x="809" y="1598"/>
                    <a:pt x="804" y="1603"/>
                  </a:cubicBezTo>
                  <a:lnTo>
                    <a:pt x="799" y="1608"/>
                  </a:lnTo>
                  <a:lnTo>
                    <a:pt x="784" y="1622"/>
                  </a:lnTo>
                  <a:lnTo>
                    <a:pt x="765" y="1637"/>
                  </a:lnTo>
                  <a:lnTo>
                    <a:pt x="760" y="1637"/>
                  </a:lnTo>
                  <a:lnTo>
                    <a:pt x="741" y="1646"/>
                  </a:lnTo>
                  <a:cubicBezTo>
                    <a:pt x="718" y="1656"/>
                    <a:pt x="695" y="1660"/>
                    <a:pt x="672" y="1660"/>
                  </a:cubicBezTo>
                  <a:cubicBezTo>
                    <a:pt x="581" y="1660"/>
                    <a:pt x="501" y="1588"/>
                    <a:pt x="501" y="1487"/>
                  </a:cubicBezTo>
                  <a:lnTo>
                    <a:pt x="501" y="1223"/>
                  </a:lnTo>
                  <a:lnTo>
                    <a:pt x="703" y="1179"/>
                  </a:lnTo>
                  <a:lnTo>
                    <a:pt x="438" y="1146"/>
                  </a:lnTo>
                  <a:lnTo>
                    <a:pt x="395" y="1141"/>
                  </a:lnTo>
                  <a:lnTo>
                    <a:pt x="255" y="1141"/>
                  </a:lnTo>
                  <a:lnTo>
                    <a:pt x="236" y="1146"/>
                  </a:lnTo>
                  <a:lnTo>
                    <a:pt x="221" y="1151"/>
                  </a:lnTo>
                  <a:lnTo>
                    <a:pt x="202" y="1155"/>
                  </a:lnTo>
                  <a:lnTo>
                    <a:pt x="188" y="1165"/>
                  </a:lnTo>
                  <a:lnTo>
                    <a:pt x="173" y="1170"/>
                  </a:lnTo>
                  <a:cubicBezTo>
                    <a:pt x="169" y="1175"/>
                    <a:pt x="159" y="1179"/>
                    <a:pt x="149" y="1189"/>
                  </a:cubicBezTo>
                  <a:cubicBezTo>
                    <a:pt x="0" y="1314"/>
                    <a:pt x="24" y="1733"/>
                    <a:pt x="48" y="2103"/>
                  </a:cubicBezTo>
                  <a:cubicBezTo>
                    <a:pt x="77" y="2623"/>
                    <a:pt x="630" y="3138"/>
                    <a:pt x="837" y="3297"/>
                  </a:cubicBezTo>
                  <a:cubicBezTo>
                    <a:pt x="881" y="3330"/>
                    <a:pt x="905" y="3378"/>
                    <a:pt x="905" y="3436"/>
                  </a:cubicBezTo>
                  <a:lnTo>
                    <a:pt x="905" y="3951"/>
                  </a:lnTo>
                  <a:lnTo>
                    <a:pt x="3065" y="3951"/>
                  </a:lnTo>
                  <a:lnTo>
                    <a:pt x="3065" y="3234"/>
                  </a:lnTo>
                  <a:cubicBezTo>
                    <a:pt x="3065" y="3181"/>
                    <a:pt x="3089" y="3133"/>
                    <a:pt x="3128" y="3104"/>
                  </a:cubicBezTo>
                  <a:cubicBezTo>
                    <a:pt x="3527" y="2763"/>
                    <a:pt x="3551" y="1997"/>
                    <a:pt x="3527" y="1733"/>
                  </a:cubicBezTo>
                  <a:cubicBezTo>
                    <a:pt x="3518" y="1728"/>
                    <a:pt x="3518" y="1723"/>
                    <a:pt x="3518" y="1718"/>
                  </a:cubicBezTo>
                  <a:lnTo>
                    <a:pt x="3518" y="703"/>
                  </a:lnTo>
                  <a:cubicBezTo>
                    <a:pt x="3513" y="655"/>
                    <a:pt x="3498" y="612"/>
                    <a:pt x="3469" y="578"/>
                  </a:cubicBezTo>
                  <a:lnTo>
                    <a:pt x="3479" y="568"/>
                  </a:lnTo>
                  <a:lnTo>
                    <a:pt x="3426" y="540"/>
                  </a:lnTo>
                  <a:cubicBezTo>
                    <a:pt x="3402" y="520"/>
                    <a:pt x="3373" y="511"/>
                    <a:pt x="3344" y="506"/>
                  </a:cubicBezTo>
                  <a:lnTo>
                    <a:pt x="3296" y="506"/>
                  </a:lnTo>
                  <a:cubicBezTo>
                    <a:pt x="3186" y="506"/>
                    <a:pt x="3099" y="597"/>
                    <a:pt x="3099" y="708"/>
                  </a:cubicBezTo>
                  <a:lnTo>
                    <a:pt x="3099" y="1141"/>
                  </a:lnTo>
                  <a:cubicBezTo>
                    <a:pt x="3099" y="1146"/>
                    <a:pt x="3099" y="1155"/>
                    <a:pt x="3099" y="1160"/>
                  </a:cubicBezTo>
                  <a:lnTo>
                    <a:pt x="3099" y="1165"/>
                  </a:lnTo>
                  <a:cubicBezTo>
                    <a:pt x="3094" y="1175"/>
                    <a:pt x="3094" y="1179"/>
                    <a:pt x="3094" y="1189"/>
                  </a:cubicBezTo>
                  <a:cubicBezTo>
                    <a:pt x="3089" y="1194"/>
                    <a:pt x="3089" y="1199"/>
                    <a:pt x="3084" y="1208"/>
                  </a:cubicBezTo>
                  <a:lnTo>
                    <a:pt x="3084" y="1213"/>
                  </a:lnTo>
                  <a:cubicBezTo>
                    <a:pt x="3084" y="1218"/>
                    <a:pt x="3080" y="1223"/>
                    <a:pt x="3075" y="1228"/>
                  </a:cubicBezTo>
                  <a:lnTo>
                    <a:pt x="3075" y="1232"/>
                  </a:lnTo>
                  <a:cubicBezTo>
                    <a:pt x="3070" y="1237"/>
                    <a:pt x="3070" y="1242"/>
                    <a:pt x="3065" y="1247"/>
                  </a:cubicBezTo>
                  <a:lnTo>
                    <a:pt x="3060" y="1252"/>
                  </a:lnTo>
                  <a:lnTo>
                    <a:pt x="3046" y="1266"/>
                  </a:lnTo>
                  <a:lnTo>
                    <a:pt x="3041" y="1271"/>
                  </a:lnTo>
                  <a:cubicBezTo>
                    <a:pt x="3036" y="1276"/>
                    <a:pt x="3032" y="1276"/>
                    <a:pt x="3027" y="1281"/>
                  </a:cubicBezTo>
                  <a:lnTo>
                    <a:pt x="3022" y="1281"/>
                  </a:lnTo>
                  <a:lnTo>
                    <a:pt x="3003" y="1290"/>
                  </a:lnTo>
                  <a:lnTo>
                    <a:pt x="2998" y="1290"/>
                  </a:lnTo>
                  <a:cubicBezTo>
                    <a:pt x="2974" y="1301"/>
                    <a:pt x="2950" y="1306"/>
                    <a:pt x="2927" y="1306"/>
                  </a:cubicBezTo>
                  <a:cubicBezTo>
                    <a:pt x="2836" y="1306"/>
                    <a:pt x="2757" y="1231"/>
                    <a:pt x="2757" y="1131"/>
                  </a:cubicBezTo>
                  <a:lnTo>
                    <a:pt x="2757" y="549"/>
                  </a:lnTo>
                  <a:cubicBezTo>
                    <a:pt x="2757" y="501"/>
                    <a:pt x="2743" y="458"/>
                    <a:pt x="2709" y="419"/>
                  </a:cubicBezTo>
                  <a:lnTo>
                    <a:pt x="2724" y="414"/>
                  </a:lnTo>
                  <a:lnTo>
                    <a:pt x="2671" y="386"/>
                  </a:lnTo>
                  <a:cubicBezTo>
                    <a:pt x="2642" y="366"/>
                    <a:pt x="2618" y="357"/>
                    <a:pt x="2584" y="352"/>
                  </a:cubicBezTo>
                  <a:lnTo>
                    <a:pt x="2536" y="352"/>
                  </a:lnTo>
                  <a:cubicBezTo>
                    <a:pt x="2464" y="352"/>
                    <a:pt x="2396" y="395"/>
                    <a:pt x="2363" y="463"/>
                  </a:cubicBezTo>
                  <a:lnTo>
                    <a:pt x="2358" y="472"/>
                  </a:lnTo>
                  <a:lnTo>
                    <a:pt x="2358" y="1030"/>
                  </a:lnTo>
                  <a:cubicBezTo>
                    <a:pt x="2358" y="1040"/>
                    <a:pt x="2358" y="1045"/>
                    <a:pt x="2358" y="1054"/>
                  </a:cubicBezTo>
                  <a:lnTo>
                    <a:pt x="2358" y="1059"/>
                  </a:lnTo>
                  <a:cubicBezTo>
                    <a:pt x="2353" y="1064"/>
                    <a:pt x="2353" y="1074"/>
                    <a:pt x="2353" y="1078"/>
                  </a:cubicBezTo>
                  <a:cubicBezTo>
                    <a:pt x="2348" y="1083"/>
                    <a:pt x="2348" y="1093"/>
                    <a:pt x="2343" y="1098"/>
                  </a:cubicBezTo>
                  <a:lnTo>
                    <a:pt x="2343" y="1103"/>
                  </a:lnTo>
                  <a:cubicBezTo>
                    <a:pt x="2343" y="1112"/>
                    <a:pt x="2339" y="1117"/>
                    <a:pt x="2334" y="1122"/>
                  </a:cubicBezTo>
                  <a:cubicBezTo>
                    <a:pt x="2329" y="1131"/>
                    <a:pt x="2324" y="1136"/>
                    <a:pt x="2319" y="1141"/>
                  </a:cubicBezTo>
                  <a:lnTo>
                    <a:pt x="2319" y="1146"/>
                  </a:lnTo>
                  <a:lnTo>
                    <a:pt x="2305" y="1155"/>
                  </a:lnTo>
                  <a:lnTo>
                    <a:pt x="2300" y="1160"/>
                  </a:lnTo>
                  <a:lnTo>
                    <a:pt x="2286" y="1175"/>
                  </a:lnTo>
                  <a:lnTo>
                    <a:pt x="2281" y="1175"/>
                  </a:lnTo>
                  <a:lnTo>
                    <a:pt x="2262" y="1184"/>
                  </a:lnTo>
                  <a:cubicBezTo>
                    <a:pt x="2240" y="1194"/>
                    <a:pt x="2217" y="1198"/>
                    <a:pt x="2195" y="1198"/>
                  </a:cubicBezTo>
                  <a:cubicBezTo>
                    <a:pt x="2103" y="1198"/>
                    <a:pt x="2021" y="1122"/>
                    <a:pt x="2021" y="1021"/>
                  </a:cubicBezTo>
                  <a:lnTo>
                    <a:pt x="2021" y="414"/>
                  </a:lnTo>
                  <a:cubicBezTo>
                    <a:pt x="2021" y="366"/>
                    <a:pt x="2002" y="318"/>
                    <a:pt x="1973" y="285"/>
                  </a:cubicBezTo>
                  <a:lnTo>
                    <a:pt x="1983" y="280"/>
                  </a:lnTo>
                  <a:lnTo>
                    <a:pt x="1930" y="246"/>
                  </a:lnTo>
                  <a:cubicBezTo>
                    <a:pt x="1906" y="232"/>
                    <a:pt x="1877" y="222"/>
                    <a:pt x="1848" y="217"/>
                  </a:cubicBezTo>
                  <a:lnTo>
                    <a:pt x="1800" y="217"/>
                  </a:lnTo>
                  <a:cubicBezTo>
                    <a:pt x="1728" y="217"/>
                    <a:pt x="1660" y="256"/>
                    <a:pt x="1626" y="323"/>
                  </a:cubicBezTo>
                  <a:lnTo>
                    <a:pt x="1622" y="333"/>
                  </a:lnTo>
                  <a:lnTo>
                    <a:pt x="1622" y="1030"/>
                  </a:lnTo>
                  <a:cubicBezTo>
                    <a:pt x="1622" y="1040"/>
                    <a:pt x="1622" y="1045"/>
                    <a:pt x="1622" y="1054"/>
                  </a:cubicBezTo>
                  <a:lnTo>
                    <a:pt x="1622" y="1059"/>
                  </a:lnTo>
                  <a:cubicBezTo>
                    <a:pt x="1622" y="1064"/>
                    <a:pt x="1617" y="1074"/>
                    <a:pt x="1617" y="1078"/>
                  </a:cubicBezTo>
                  <a:cubicBezTo>
                    <a:pt x="1612" y="1083"/>
                    <a:pt x="1612" y="1093"/>
                    <a:pt x="1607" y="1098"/>
                  </a:cubicBezTo>
                  <a:lnTo>
                    <a:pt x="1607" y="1103"/>
                  </a:lnTo>
                  <a:cubicBezTo>
                    <a:pt x="1607" y="1112"/>
                    <a:pt x="1602" y="1117"/>
                    <a:pt x="1598" y="1122"/>
                  </a:cubicBezTo>
                  <a:cubicBezTo>
                    <a:pt x="1598" y="1131"/>
                    <a:pt x="1593" y="1136"/>
                    <a:pt x="1588" y="1141"/>
                  </a:cubicBezTo>
                  <a:lnTo>
                    <a:pt x="1583" y="1146"/>
                  </a:lnTo>
                  <a:lnTo>
                    <a:pt x="1569" y="1155"/>
                  </a:lnTo>
                  <a:lnTo>
                    <a:pt x="1564" y="1160"/>
                  </a:lnTo>
                  <a:lnTo>
                    <a:pt x="1550" y="1175"/>
                  </a:lnTo>
                  <a:lnTo>
                    <a:pt x="1545" y="1175"/>
                  </a:lnTo>
                  <a:lnTo>
                    <a:pt x="1525" y="1184"/>
                  </a:lnTo>
                  <a:cubicBezTo>
                    <a:pt x="1503" y="1194"/>
                    <a:pt x="1481" y="1198"/>
                    <a:pt x="1459" y="1198"/>
                  </a:cubicBezTo>
                  <a:cubicBezTo>
                    <a:pt x="1367" y="1198"/>
                    <a:pt x="1285" y="1122"/>
                    <a:pt x="1285" y="1021"/>
                  </a:cubicBezTo>
                  <a:lnTo>
                    <a:pt x="1285" y="198"/>
                  </a:lnTo>
                  <a:cubicBezTo>
                    <a:pt x="1285" y="150"/>
                    <a:pt x="1270" y="106"/>
                    <a:pt x="1237" y="68"/>
                  </a:cubicBezTo>
                  <a:lnTo>
                    <a:pt x="1251" y="63"/>
                  </a:lnTo>
                  <a:lnTo>
                    <a:pt x="1198" y="34"/>
                  </a:lnTo>
                  <a:cubicBezTo>
                    <a:pt x="1174" y="15"/>
                    <a:pt x="1145" y="5"/>
                    <a:pt x="1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5502941" y="2010576"/>
              <a:ext cx="100346" cy="118837"/>
            </a:xfrm>
            <a:custGeom>
              <a:avLst/>
              <a:gdLst/>
              <a:ahLst/>
              <a:cxnLst/>
              <a:rect l="l" t="t" r="r" b="b"/>
              <a:pathLst>
                <a:path w="3826" h="4531" extrusionOk="0">
                  <a:moveTo>
                    <a:pt x="1515" y="0"/>
                  </a:moveTo>
                  <a:cubicBezTo>
                    <a:pt x="1479" y="0"/>
                    <a:pt x="1445" y="11"/>
                    <a:pt x="1415" y="31"/>
                  </a:cubicBezTo>
                  <a:cubicBezTo>
                    <a:pt x="1367" y="55"/>
                    <a:pt x="1338" y="98"/>
                    <a:pt x="1323" y="151"/>
                  </a:cubicBezTo>
                  <a:lnTo>
                    <a:pt x="939" y="1585"/>
                  </a:lnTo>
                  <a:cubicBezTo>
                    <a:pt x="934" y="1595"/>
                    <a:pt x="934" y="1604"/>
                    <a:pt x="929" y="1609"/>
                  </a:cubicBezTo>
                  <a:lnTo>
                    <a:pt x="929" y="1619"/>
                  </a:lnTo>
                  <a:cubicBezTo>
                    <a:pt x="924" y="1624"/>
                    <a:pt x="919" y="1633"/>
                    <a:pt x="914" y="1638"/>
                  </a:cubicBezTo>
                  <a:cubicBezTo>
                    <a:pt x="910" y="1643"/>
                    <a:pt x="905" y="1653"/>
                    <a:pt x="900" y="1657"/>
                  </a:cubicBezTo>
                  <a:lnTo>
                    <a:pt x="895" y="1662"/>
                  </a:lnTo>
                  <a:lnTo>
                    <a:pt x="881" y="1677"/>
                  </a:lnTo>
                  <a:lnTo>
                    <a:pt x="876" y="1681"/>
                  </a:lnTo>
                  <a:cubicBezTo>
                    <a:pt x="871" y="1686"/>
                    <a:pt x="866" y="1686"/>
                    <a:pt x="857" y="1691"/>
                  </a:cubicBezTo>
                  <a:lnTo>
                    <a:pt x="847" y="1696"/>
                  </a:lnTo>
                  <a:cubicBezTo>
                    <a:pt x="822" y="1709"/>
                    <a:pt x="795" y="1716"/>
                    <a:pt x="769" y="1716"/>
                  </a:cubicBezTo>
                  <a:cubicBezTo>
                    <a:pt x="700" y="1716"/>
                    <a:pt x="634" y="1673"/>
                    <a:pt x="607" y="1600"/>
                  </a:cubicBezTo>
                  <a:lnTo>
                    <a:pt x="602" y="1585"/>
                  </a:lnTo>
                  <a:lnTo>
                    <a:pt x="380" y="1494"/>
                  </a:lnTo>
                  <a:lnTo>
                    <a:pt x="149" y="1393"/>
                  </a:lnTo>
                  <a:lnTo>
                    <a:pt x="135" y="1441"/>
                  </a:lnTo>
                  <a:cubicBezTo>
                    <a:pt x="82" y="1624"/>
                    <a:pt x="44" y="1811"/>
                    <a:pt x="15" y="2004"/>
                  </a:cubicBezTo>
                  <a:cubicBezTo>
                    <a:pt x="5" y="2062"/>
                    <a:pt x="0" y="2119"/>
                    <a:pt x="5" y="2177"/>
                  </a:cubicBezTo>
                  <a:cubicBezTo>
                    <a:pt x="15" y="2687"/>
                    <a:pt x="409" y="3212"/>
                    <a:pt x="491" y="3322"/>
                  </a:cubicBezTo>
                  <a:lnTo>
                    <a:pt x="510" y="3342"/>
                  </a:lnTo>
                  <a:cubicBezTo>
                    <a:pt x="534" y="3370"/>
                    <a:pt x="549" y="3409"/>
                    <a:pt x="549" y="3452"/>
                  </a:cubicBezTo>
                  <a:lnTo>
                    <a:pt x="549" y="4530"/>
                  </a:lnTo>
                  <a:lnTo>
                    <a:pt x="2685" y="4530"/>
                  </a:lnTo>
                  <a:lnTo>
                    <a:pt x="2685" y="3827"/>
                  </a:lnTo>
                  <a:cubicBezTo>
                    <a:pt x="2685" y="3760"/>
                    <a:pt x="2724" y="3702"/>
                    <a:pt x="2781" y="3674"/>
                  </a:cubicBezTo>
                  <a:cubicBezTo>
                    <a:pt x="3344" y="3385"/>
                    <a:pt x="3484" y="2442"/>
                    <a:pt x="3484" y="2432"/>
                  </a:cubicBezTo>
                  <a:cubicBezTo>
                    <a:pt x="3489" y="2427"/>
                    <a:pt x="3489" y="2418"/>
                    <a:pt x="3489" y="2413"/>
                  </a:cubicBezTo>
                  <a:lnTo>
                    <a:pt x="3811" y="1253"/>
                  </a:lnTo>
                  <a:cubicBezTo>
                    <a:pt x="3826" y="1191"/>
                    <a:pt x="3806" y="1128"/>
                    <a:pt x="3763" y="1080"/>
                  </a:cubicBezTo>
                  <a:lnTo>
                    <a:pt x="3773" y="1075"/>
                  </a:lnTo>
                  <a:lnTo>
                    <a:pt x="3715" y="1042"/>
                  </a:lnTo>
                  <a:cubicBezTo>
                    <a:pt x="3696" y="1032"/>
                    <a:pt x="3676" y="1027"/>
                    <a:pt x="3657" y="1022"/>
                  </a:cubicBezTo>
                  <a:lnTo>
                    <a:pt x="3638" y="1017"/>
                  </a:lnTo>
                  <a:cubicBezTo>
                    <a:pt x="3621" y="1013"/>
                    <a:pt x="3603" y="1011"/>
                    <a:pt x="3587" y="1011"/>
                  </a:cubicBezTo>
                  <a:cubicBezTo>
                    <a:pt x="3496" y="1011"/>
                    <a:pt x="3418" y="1073"/>
                    <a:pt x="3397" y="1167"/>
                  </a:cubicBezTo>
                  <a:lnTo>
                    <a:pt x="3205" y="1768"/>
                  </a:lnTo>
                  <a:cubicBezTo>
                    <a:pt x="3205" y="1778"/>
                    <a:pt x="3200" y="1783"/>
                    <a:pt x="3195" y="1792"/>
                  </a:cubicBezTo>
                  <a:lnTo>
                    <a:pt x="3195" y="1802"/>
                  </a:lnTo>
                  <a:lnTo>
                    <a:pt x="3186" y="1811"/>
                  </a:lnTo>
                  <a:cubicBezTo>
                    <a:pt x="3166" y="1840"/>
                    <a:pt x="3142" y="1864"/>
                    <a:pt x="3109" y="1874"/>
                  </a:cubicBezTo>
                  <a:lnTo>
                    <a:pt x="3094" y="1884"/>
                  </a:lnTo>
                  <a:cubicBezTo>
                    <a:pt x="3077" y="1888"/>
                    <a:pt x="3059" y="1891"/>
                    <a:pt x="3041" y="1891"/>
                  </a:cubicBezTo>
                  <a:cubicBezTo>
                    <a:pt x="3023" y="1891"/>
                    <a:pt x="3005" y="1888"/>
                    <a:pt x="2988" y="1884"/>
                  </a:cubicBezTo>
                  <a:cubicBezTo>
                    <a:pt x="2897" y="1855"/>
                    <a:pt x="2849" y="1758"/>
                    <a:pt x="2878" y="1667"/>
                  </a:cubicBezTo>
                  <a:lnTo>
                    <a:pt x="3061" y="1080"/>
                  </a:lnTo>
                  <a:lnTo>
                    <a:pt x="3094" y="936"/>
                  </a:lnTo>
                  <a:cubicBezTo>
                    <a:pt x="3109" y="873"/>
                    <a:pt x="3094" y="806"/>
                    <a:pt x="3046" y="758"/>
                  </a:cubicBezTo>
                  <a:lnTo>
                    <a:pt x="3061" y="748"/>
                  </a:lnTo>
                  <a:lnTo>
                    <a:pt x="2993" y="714"/>
                  </a:lnTo>
                  <a:lnTo>
                    <a:pt x="2974" y="705"/>
                  </a:lnTo>
                  <a:lnTo>
                    <a:pt x="2950" y="700"/>
                  </a:lnTo>
                  <a:lnTo>
                    <a:pt x="2931" y="695"/>
                  </a:lnTo>
                  <a:cubicBezTo>
                    <a:pt x="2914" y="691"/>
                    <a:pt x="2897" y="689"/>
                    <a:pt x="2881" y="689"/>
                  </a:cubicBezTo>
                  <a:cubicBezTo>
                    <a:pt x="2818" y="689"/>
                    <a:pt x="2762" y="718"/>
                    <a:pt x="2724" y="767"/>
                  </a:cubicBezTo>
                  <a:lnTo>
                    <a:pt x="2719" y="777"/>
                  </a:lnTo>
                  <a:lnTo>
                    <a:pt x="2507" y="1489"/>
                  </a:lnTo>
                  <a:cubicBezTo>
                    <a:pt x="2502" y="1499"/>
                    <a:pt x="2502" y="1503"/>
                    <a:pt x="2498" y="1513"/>
                  </a:cubicBezTo>
                  <a:lnTo>
                    <a:pt x="2498" y="1518"/>
                  </a:lnTo>
                  <a:cubicBezTo>
                    <a:pt x="2493" y="1527"/>
                    <a:pt x="2493" y="1532"/>
                    <a:pt x="2488" y="1537"/>
                  </a:cubicBezTo>
                  <a:lnTo>
                    <a:pt x="2488" y="1542"/>
                  </a:lnTo>
                  <a:cubicBezTo>
                    <a:pt x="2483" y="1547"/>
                    <a:pt x="2478" y="1552"/>
                    <a:pt x="2474" y="1556"/>
                  </a:cubicBezTo>
                  <a:lnTo>
                    <a:pt x="2469" y="1566"/>
                  </a:lnTo>
                  <a:lnTo>
                    <a:pt x="2459" y="1571"/>
                  </a:lnTo>
                  <a:cubicBezTo>
                    <a:pt x="2445" y="1585"/>
                    <a:pt x="2430" y="1590"/>
                    <a:pt x="2416" y="1600"/>
                  </a:cubicBezTo>
                  <a:cubicBezTo>
                    <a:pt x="2392" y="1609"/>
                    <a:pt x="2372" y="1614"/>
                    <a:pt x="2348" y="1614"/>
                  </a:cubicBezTo>
                  <a:cubicBezTo>
                    <a:pt x="2233" y="1614"/>
                    <a:pt x="2146" y="1503"/>
                    <a:pt x="2180" y="1393"/>
                  </a:cubicBezTo>
                  <a:lnTo>
                    <a:pt x="2406" y="628"/>
                  </a:lnTo>
                  <a:cubicBezTo>
                    <a:pt x="2421" y="565"/>
                    <a:pt x="2406" y="498"/>
                    <a:pt x="2363" y="450"/>
                  </a:cubicBezTo>
                  <a:lnTo>
                    <a:pt x="2372" y="445"/>
                  </a:lnTo>
                  <a:lnTo>
                    <a:pt x="2315" y="416"/>
                  </a:lnTo>
                  <a:cubicBezTo>
                    <a:pt x="2300" y="406"/>
                    <a:pt x="2281" y="397"/>
                    <a:pt x="2262" y="392"/>
                  </a:cubicBezTo>
                  <a:lnTo>
                    <a:pt x="2238" y="387"/>
                  </a:lnTo>
                  <a:cubicBezTo>
                    <a:pt x="2223" y="383"/>
                    <a:pt x="2207" y="381"/>
                    <a:pt x="2192" y="381"/>
                  </a:cubicBezTo>
                  <a:cubicBezTo>
                    <a:pt x="2135" y="381"/>
                    <a:pt x="2079" y="409"/>
                    <a:pt x="2040" y="454"/>
                  </a:cubicBezTo>
                  <a:lnTo>
                    <a:pt x="2036" y="459"/>
                  </a:lnTo>
                  <a:lnTo>
                    <a:pt x="1785" y="1321"/>
                  </a:lnTo>
                  <a:cubicBezTo>
                    <a:pt x="1785" y="1330"/>
                    <a:pt x="1781" y="1335"/>
                    <a:pt x="1776" y="1345"/>
                  </a:cubicBezTo>
                  <a:lnTo>
                    <a:pt x="1776" y="1349"/>
                  </a:lnTo>
                  <a:cubicBezTo>
                    <a:pt x="1776" y="1354"/>
                    <a:pt x="1771" y="1364"/>
                    <a:pt x="1766" y="1369"/>
                  </a:cubicBezTo>
                  <a:lnTo>
                    <a:pt x="1761" y="1374"/>
                  </a:lnTo>
                  <a:cubicBezTo>
                    <a:pt x="1757" y="1378"/>
                    <a:pt x="1757" y="1383"/>
                    <a:pt x="1752" y="1388"/>
                  </a:cubicBezTo>
                  <a:lnTo>
                    <a:pt x="1742" y="1398"/>
                  </a:lnTo>
                  <a:lnTo>
                    <a:pt x="1737" y="1402"/>
                  </a:lnTo>
                  <a:cubicBezTo>
                    <a:pt x="1723" y="1412"/>
                    <a:pt x="1708" y="1422"/>
                    <a:pt x="1694" y="1431"/>
                  </a:cubicBezTo>
                  <a:lnTo>
                    <a:pt x="1680" y="1436"/>
                  </a:lnTo>
                  <a:cubicBezTo>
                    <a:pt x="1660" y="1441"/>
                    <a:pt x="1641" y="1446"/>
                    <a:pt x="1622" y="1446"/>
                  </a:cubicBezTo>
                  <a:cubicBezTo>
                    <a:pt x="1506" y="1446"/>
                    <a:pt x="1425" y="1335"/>
                    <a:pt x="1453" y="1224"/>
                  </a:cubicBezTo>
                  <a:lnTo>
                    <a:pt x="1708" y="339"/>
                  </a:lnTo>
                  <a:lnTo>
                    <a:pt x="1732" y="248"/>
                  </a:lnTo>
                  <a:cubicBezTo>
                    <a:pt x="1742" y="195"/>
                    <a:pt x="1737" y="142"/>
                    <a:pt x="1708" y="98"/>
                  </a:cubicBezTo>
                  <a:cubicBezTo>
                    <a:pt x="1699" y="89"/>
                    <a:pt x="1694" y="79"/>
                    <a:pt x="1684" y="70"/>
                  </a:cubicBezTo>
                  <a:lnTo>
                    <a:pt x="1699" y="65"/>
                  </a:lnTo>
                  <a:lnTo>
                    <a:pt x="1641" y="31"/>
                  </a:lnTo>
                  <a:cubicBezTo>
                    <a:pt x="1622" y="21"/>
                    <a:pt x="1603" y="17"/>
                    <a:pt x="1583" y="12"/>
                  </a:cubicBezTo>
                  <a:lnTo>
                    <a:pt x="1564" y="7"/>
                  </a:lnTo>
                  <a:cubicBezTo>
                    <a:pt x="1548" y="3"/>
                    <a:pt x="1531" y="0"/>
                    <a:pt x="1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5617529" y="2121938"/>
              <a:ext cx="93160" cy="103625"/>
            </a:xfrm>
            <a:custGeom>
              <a:avLst/>
              <a:gdLst/>
              <a:ahLst/>
              <a:cxnLst/>
              <a:rect l="l" t="t" r="r" b="b"/>
              <a:pathLst>
                <a:path w="3552" h="3951" extrusionOk="0">
                  <a:moveTo>
                    <a:pt x="1040" y="0"/>
                  </a:moveTo>
                  <a:cubicBezTo>
                    <a:pt x="929" y="0"/>
                    <a:pt x="842" y="87"/>
                    <a:pt x="842" y="197"/>
                  </a:cubicBezTo>
                  <a:lnTo>
                    <a:pt x="842" y="1492"/>
                  </a:lnTo>
                  <a:cubicBezTo>
                    <a:pt x="842" y="1497"/>
                    <a:pt x="842" y="1506"/>
                    <a:pt x="842" y="1516"/>
                  </a:cubicBezTo>
                  <a:lnTo>
                    <a:pt x="842" y="1521"/>
                  </a:lnTo>
                  <a:cubicBezTo>
                    <a:pt x="838" y="1525"/>
                    <a:pt x="838" y="1530"/>
                    <a:pt x="838" y="1540"/>
                  </a:cubicBezTo>
                  <a:cubicBezTo>
                    <a:pt x="833" y="1545"/>
                    <a:pt x="833" y="1554"/>
                    <a:pt x="828" y="1559"/>
                  </a:cubicBezTo>
                  <a:lnTo>
                    <a:pt x="828" y="1564"/>
                  </a:lnTo>
                  <a:cubicBezTo>
                    <a:pt x="828" y="1569"/>
                    <a:pt x="823" y="1574"/>
                    <a:pt x="818" y="1578"/>
                  </a:cubicBezTo>
                  <a:lnTo>
                    <a:pt x="818" y="1583"/>
                  </a:lnTo>
                  <a:cubicBezTo>
                    <a:pt x="814" y="1588"/>
                    <a:pt x="814" y="1598"/>
                    <a:pt x="809" y="1602"/>
                  </a:cubicBezTo>
                  <a:lnTo>
                    <a:pt x="804" y="1607"/>
                  </a:lnTo>
                  <a:lnTo>
                    <a:pt x="789" y="1617"/>
                  </a:lnTo>
                  <a:lnTo>
                    <a:pt x="785" y="1622"/>
                  </a:lnTo>
                  <a:lnTo>
                    <a:pt x="770" y="1631"/>
                  </a:lnTo>
                  <a:lnTo>
                    <a:pt x="765" y="1631"/>
                  </a:lnTo>
                  <a:lnTo>
                    <a:pt x="746" y="1641"/>
                  </a:lnTo>
                  <a:cubicBezTo>
                    <a:pt x="722" y="1652"/>
                    <a:pt x="698" y="1657"/>
                    <a:pt x="675" y="1657"/>
                  </a:cubicBezTo>
                  <a:cubicBezTo>
                    <a:pt x="585" y="1657"/>
                    <a:pt x="506" y="1582"/>
                    <a:pt x="506" y="1482"/>
                  </a:cubicBezTo>
                  <a:lnTo>
                    <a:pt x="506" y="1217"/>
                  </a:lnTo>
                  <a:lnTo>
                    <a:pt x="708" y="1179"/>
                  </a:lnTo>
                  <a:lnTo>
                    <a:pt x="443" y="1145"/>
                  </a:lnTo>
                  <a:lnTo>
                    <a:pt x="395" y="1140"/>
                  </a:lnTo>
                  <a:lnTo>
                    <a:pt x="260" y="1140"/>
                  </a:lnTo>
                  <a:lnTo>
                    <a:pt x="236" y="1145"/>
                  </a:lnTo>
                  <a:lnTo>
                    <a:pt x="222" y="1150"/>
                  </a:lnTo>
                  <a:lnTo>
                    <a:pt x="207" y="1155"/>
                  </a:lnTo>
                  <a:lnTo>
                    <a:pt x="188" y="1165"/>
                  </a:lnTo>
                  <a:lnTo>
                    <a:pt x="178" y="1169"/>
                  </a:lnTo>
                  <a:cubicBezTo>
                    <a:pt x="169" y="1174"/>
                    <a:pt x="159" y="1179"/>
                    <a:pt x="154" y="1184"/>
                  </a:cubicBezTo>
                  <a:cubicBezTo>
                    <a:pt x="0" y="1314"/>
                    <a:pt x="24" y="1732"/>
                    <a:pt x="48" y="2103"/>
                  </a:cubicBezTo>
                  <a:cubicBezTo>
                    <a:pt x="87" y="2728"/>
                    <a:pt x="833" y="3287"/>
                    <a:pt x="838" y="3291"/>
                  </a:cubicBezTo>
                  <a:cubicBezTo>
                    <a:pt x="881" y="3325"/>
                    <a:pt x="910" y="3378"/>
                    <a:pt x="910" y="3431"/>
                  </a:cubicBezTo>
                  <a:lnTo>
                    <a:pt x="910" y="3951"/>
                  </a:lnTo>
                  <a:lnTo>
                    <a:pt x="3065" y="3951"/>
                  </a:lnTo>
                  <a:lnTo>
                    <a:pt x="3065" y="3229"/>
                  </a:lnTo>
                  <a:cubicBezTo>
                    <a:pt x="3065" y="3181"/>
                    <a:pt x="3089" y="3133"/>
                    <a:pt x="3128" y="3099"/>
                  </a:cubicBezTo>
                  <a:cubicBezTo>
                    <a:pt x="3532" y="2757"/>
                    <a:pt x="3551" y="1997"/>
                    <a:pt x="3527" y="1732"/>
                  </a:cubicBezTo>
                  <a:cubicBezTo>
                    <a:pt x="3518" y="1728"/>
                    <a:pt x="3508" y="1723"/>
                    <a:pt x="3503" y="1713"/>
                  </a:cubicBezTo>
                  <a:lnTo>
                    <a:pt x="3503" y="698"/>
                  </a:lnTo>
                  <a:cubicBezTo>
                    <a:pt x="3503" y="655"/>
                    <a:pt x="3484" y="606"/>
                    <a:pt x="3455" y="573"/>
                  </a:cubicBezTo>
                  <a:lnTo>
                    <a:pt x="3470" y="568"/>
                  </a:lnTo>
                  <a:lnTo>
                    <a:pt x="3417" y="534"/>
                  </a:lnTo>
                  <a:cubicBezTo>
                    <a:pt x="3393" y="520"/>
                    <a:pt x="3364" y="510"/>
                    <a:pt x="3330" y="505"/>
                  </a:cubicBezTo>
                  <a:lnTo>
                    <a:pt x="3282" y="505"/>
                  </a:lnTo>
                  <a:cubicBezTo>
                    <a:pt x="3176" y="505"/>
                    <a:pt x="3085" y="592"/>
                    <a:pt x="3085" y="703"/>
                  </a:cubicBezTo>
                  <a:lnTo>
                    <a:pt x="3085" y="1136"/>
                  </a:lnTo>
                  <a:cubicBezTo>
                    <a:pt x="3085" y="1145"/>
                    <a:pt x="3085" y="1150"/>
                    <a:pt x="3085" y="1160"/>
                  </a:cubicBezTo>
                  <a:lnTo>
                    <a:pt x="3085" y="1165"/>
                  </a:lnTo>
                  <a:cubicBezTo>
                    <a:pt x="3085" y="1169"/>
                    <a:pt x="3085" y="1179"/>
                    <a:pt x="3080" y="1184"/>
                  </a:cubicBezTo>
                  <a:cubicBezTo>
                    <a:pt x="3080" y="1189"/>
                    <a:pt x="3075" y="1198"/>
                    <a:pt x="3075" y="1203"/>
                  </a:cubicBezTo>
                  <a:lnTo>
                    <a:pt x="3075" y="1208"/>
                  </a:lnTo>
                  <a:cubicBezTo>
                    <a:pt x="3070" y="1213"/>
                    <a:pt x="3065" y="1222"/>
                    <a:pt x="3065" y="1227"/>
                  </a:cubicBezTo>
                  <a:cubicBezTo>
                    <a:pt x="3061" y="1237"/>
                    <a:pt x="3056" y="1242"/>
                    <a:pt x="3051" y="1246"/>
                  </a:cubicBezTo>
                  <a:lnTo>
                    <a:pt x="3046" y="1251"/>
                  </a:lnTo>
                  <a:lnTo>
                    <a:pt x="3037" y="1261"/>
                  </a:lnTo>
                  <a:lnTo>
                    <a:pt x="3032" y="1266"/>
                  </a:lnTo>
                  <a:cubicBezTo>
                    <a:pt x="3027" y="1270"/>
                    <a:pt x="3022" y="1275"/>
                    <a:pt x="3012" y="1280"/>
                  </a:cubicBezTo>
                  <a:lnTo>
                    <a:pt x="3008" y="1280"/>
                  </a:lnTo>
                  <a:lnTo>
                    <a:pt x="2988" y="1290"/>
                  </a:lnTo>
                  <a:lnTo>
                    <a:pt x="2979" y="1290"/>
                  </a:lnTo>
                  <a:cubicBezTo>
                    <a:pt x="2956" y="1299"/>
                    <a:pt x="2932" y="1304"/>
                    <a:pt x="2910" y="1304"/>
                  </a:cubicBezTo>
                  <a:cubicBezTo>
                    <a:pt x="2817" y="1304"/>
                    <a:pt x="2734" y="1231"/>
                    <a:pt x="2738" y="1131"/>
                  </a:cubicBezTo>
                  <a:lnTo>
                    <a:pt x="2738" y="549"/>
                  </a:lnTo>
                  <a:cubicBezTo>
                    <a:pt x="2733" y="501"/>
                    <a:pt x="2719" y="452"/>
                    <a:pt x="2690" y="419"/>
                  </a:cubicBezTo>
                  <a:lnTo>
                    <a:pt x="2700" y="414"/>
                  </a:lnTo>
                  <a:lnTo>
                    <a:pt x="2647" y="380"/>
                  </a:lnTo>
                  <a:cubicBezTo>
                    <a:pt x="2623" y="366"/>
                    <a:pt x="2594" y="356"/>
                    <a:pt x="2565" y="351"/>
                  </a:cubicBezTo>
                  <a:lnTo>
                    <a:pt x="2517" y="351"/>
                  </a:lnTo>
                  <a:cubicBezTo>
                    <a:pt x="2440" y="351"/>
                    <a:pt x="2373" y="395"/>
                    <a:pt x="2339" y="457"/>
                  </a:cubicBezTo>
                  <a:lnTo>
                    <a:pt x="2334" y="467"/>
                  </a:lnTo>
                  <a:lnTo>
                    <a:pt x="2334" y="1025"/>
                  </a:lnTo>
                  <a:cubicBezTo>
                    <a:pt x="2334" y="1035"/>
                    <a:pt x="2334" y="1039"/>
                    <a:pt x="2334" y="1049"/>
                  </a:cubicBezTo>
                  <a:lnTo>
                    <a:pt x="2334" y="1054"/>
                  </a:lnTo>
                  <a:cubicBezTo>
                    <a:pt x="2334" y="1059"/>
                    <a:pt x="2329" y="1068"/>
                    <a:pt x="2329" y="1073"/>
                  </a:cubicBezTo>
                  <a:cubicBezTo>
                    <a:pt x="2329" y="1078"/>
                    <a:pt x="2324" y="1088"/>
                    <a:pt x="2324" y="1092"/>
                  </a:cubicBezTo>
                  <a:lnTo>
                    <a:pt x="2324" y="1097"/>
                  </a:lnTo>
                  <a:cubicBezTo>
                    <a:pt x="2320" y="1102"/>
                    <a:pt x="2315" y="1112"/>
                    <a:pt x="2315" y="1116"/>
                  </a:cubicBezTo>
                  <a:cubicBezTo>
                    <a:pt x="2310" y="1126"/>
                    <a:pt x="2305" y="1131"/>
                    <a:pt x="2300" y="1136"/>
                  </a:cubicBezTo>
                  <a:lnTo>
                    <a:pt x="2296" y="1140"/>
                  </a:lnTo>
                  <a:lnTo>
                    <a:pt x="2281" y="1150"/>
                  </a:lnTo>
                  <a:lnTo>
                    <a:pt x="2281" y="1155"/>
                  </a:lnTo>
                  <a:cubicBezTo>
                    <a:pt x="2276" y="1160"/>
                    <a:pt x="2267" y="1165"/>
                    <a:pt x="2262" y="1169"/>
                  </a:cubicBezTo>
                  <a:lnTo>
                    <a:pt x="2257" y="1169"/>
                  </a:lnTo>
                  <a:lnTo>
                    <a:pt x="2238" y="1179"/>
                  </a:lnTo>
                  <a:lnTo>
                    <a:pt x="2233" y="1179"/>
                  </a:lnTo>
                  <a:cubicBezTo>
                    <a:pt x="2211" y="1189"/>
                    <a:pt x="2188" y="1193"/>
                    <a:pt x="2166" y="1193"/>
                  </a:cubicBezTo>
                  <a:cubicBezTo>
                    <a:pt x="2076" y="1193"/>
                    <a:pt x="1992" y="1121"/>
                    <a:pt x="1992" y="1020"/>
                  </a:cubicBezTo>
                  <a:lnTo>
                    <a:pt x="1992" y="409"/>
                  </a:lnTo>
                  <a:cubicBezTo>
                    <a:pt x="1992" y="361"/>
                    <a:pt x="1978" y="318"/>
                    <a:pt x="1949" y="279"/>
                  </a:cubicBezTo>
                  <a:lnTo>
                    <a:pt x="1959" y="274"/>
                  </a:lnTo>
                  <a:lnTo>
                    <a:pt x="1906" y="246"/>
                  </a:lnTo>
                  <a:cubicBezTo>
                    <a:pt x="1882" y="226"/>
                    <a:pt x="1853" y="217"/>
                    <a:pt x="1824" y="212"/>
                  </a:cubicBezTo>
                  <a:lnTo>
                    <a:pt x="1776" y="212"/>
                  </a:lnTo>
                  <a:cubicBezTo>
                    <a:pt x="1704" y="212"/>
                    <a:pt x="1636" y="255"/>
                    <a:pt x="1598" y="318"/>
                  </a:cubicBezTo>
                  <a:lnTo>
                    <a:pt x="1593" y="327"/>
                  </a:lnTo>
                  <a:lnTo>
                    <a:pt x="1593" y="1030"/>
                  </a:lnTo>
                  <a:cubicBezTo>
                    <a:pt x="1593" y="1035"/>
                    <a:pt x="1593" y="1044"/>
                    <a:pt x="1593" y="1054"/>
                  </a:cubicBezTo>
                  <a:lnTo>
                    <a:pt x="1593" y="1059"/>
                  </a:lnTo>
                  <a:cubicBezTo>
                    <a:pt x="1593" y="1064"/>
                    <a:pt x="1593" y="1073"/>
                    <a:pt x="1588" y="1078"/>
                  </a:cubicBezTo>
                  <a:cubicBezTo>
                    <a:pt x="1588" y="1083"/>
                    <a:pt x="1588" y="1092"/>
                    <a:pt x="1583" y="1097"/>
                  </a:cubicBezTo>
                  <a:lnTo>
                    <a:pt x="1583" y="1102"/>
                  </a:lnTo>
                  <a:cubicBezTo>
                    <a:pt x="1579" y="1107"/>
                    <a:pt x="1579" y="1112"/>
                    <a:pt x="1574" y="1121"/>
                  </a:cubicBezTo>
                  <a:cubicBezTo>
                    <a:pt x="1569" y="1126"/>
                    <a:pt x="1564" y="1136"/>
                    <a:pt x="1559" y="1140"/>
                  </a:cubicBezTo>
                  <a:lnTo>
                    <a:pt x="1555" y="1145"/>
                  </a:lnTo>
                  <a:lnTo>
                    <a:pt x="1545" y="1155"/>
                  </a:lnTo>
                  <a:lnTo>
                    <a:pt x="1540" y="1160"/>
                  </a:lnTo>
                  <a:lnTo>
                    <a:pt x="1521" y="1174"/>
                  </a:lnTo>
                  <a:lnTo>
                    <a:pt x="1516" y="1174"/>
                  </a:lnTo>
                  <a:lnTo>
                    <a:pt x="1502" y="1184"/>
                  </a:lnTo>
                  <a:cubicBezTo>
                    <a:pt x="1479" y="1193"/>
                    <a:pt x="1457" y="1197"/>
                    <a:pt x="1435" y="1197"/>
                  </a:cubicBezTo>
                  <a:cubicBezTo>
                    <a:pt x="1343" y="1197"/>
                    <a:pt x="1261" y="1121"/>
                    <a:pt x="1261" y="1020"/>
                  </a:cubicBezTo>
                  <a:lnTo>
                    <a:pt x="1261" y="193"/>
                  </a:lnTo>
                  <a:cubicBezTo>
                    <a:pt x="1261" y="144"/>
                    <a:pt x="1242" y="101"/>
                    <a:pt x="1213" y="67"/>
                  </a:cubicBezTo>
                  <a:lnTo>
                    <a:pt x="1223" y="58"/>
                  </a:lnTo>
                  <a:lnTo>
                    <a:pt x="1170" y="29"/>
                  </a:lnTo>
                  <a:cubicBezTo>
                    <a:pt x="1146" y="15"/>
                    <a:pt x="1117" y="0"/>
                    <a:pt x="10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6"/>
            <p:cNvSpPr/>
            <p:nvPr/>
          </p:nvSpPr>
          <p:spPr>
            <a:xfrm>
              <a:off x="5370047" y="2183258"/>
              <a:ext cx="29821" cy="73726"/>
            </a:xfrm>
            <a:custGeom>
              <a:avLst/>
              <a:gdLst/>
              <a:ahLst/>
              <a:cxnLst/>
              <a:rect l="l" t="t" r="r" b="b"/>
              <a:pathLst>
                <a:path w="1137" h="2811" extrusionOk="0">
                  <a:moveTo>
                    <a:pt x="256" y="1"/>
                  </a:moveTo>
                  <a:lnTo>
                    <a:pt x="236" y="5"/>
                  </a:lnTo>
                  <a:lnTo>
                    <a:pt x="222" y="10"/>
                  </a:lnTo>
                  <a:lnTo>
                    <a:pt x="203" y="15"/>
                  </a:lnTo>
                  <a:lnTo>
                    <a:pt x="188" y="20"/>
                  </a:lnTo>
                  <a:lnTo>
                    <a:pt x="174" y="25"/>
                  </a:lnTo>
                  <a:cubicBezTo>
                    <a:pt x="169" y="29"/>
                    <a:pt x="159" y="39"/>
                    <a:pt x="150" y="44"/>
                  </a:cubicBezTo>
                  <a:cubicBezTo>
                    <a:pt x="1" y="169"/>
                    <a:pt x="25" y="592"/>
                    <a:pt x="49" y="963"/>
                  </a:cubicBezTo>
                  <a:cubicBezTo>
                    <a:pt x="77" y="1483"/>
                    <a:pt x="631" y="1997"/>
                    <a:pt x="838" y="2151"/>
                  </a:cubicBezTo>
                  <a:cubicBezTo>
                    <a:pt x="881" y="2185"/>
                    <a:pt x="905" y="2233"/>
                    <a:pt x="905" y="2291"/>
                  </a:cubicBezTo>
                  <a:lnTo>
                    <a:pt x="905" y="2811"/>
                  </a:lnTo>
                  <a:lnTo>
                    <a:pt x="1136" y="2811"/>
                  </a:lnTo>
                  <a:lnTo>
                    <a:pt x="1136" y="2291"/>
                  </a:lnTo>
                  <a:cubicBezTo>
                    <a:pt x="1136" y="2238"/>
                    <a:pt x="1107" y="2185"/>
                    <a:pt x="1064" y="2156"/>
                  </a:cubicBezTo>
                  <a:cubicBezTo>
                    <a:pt x="857" y="1997"/>
                    <a:pt x="308" y="1483"/>
                    <a:pt x="275" y="963"/>
                  </a:cubicBezTo>
                  <a:cubicBezTo>
                    <a:pt x="256" y="592"/>
                    <a:pt x="227" y="174"/>
                    <a:pt x="381" y="49"/>
                  </a:cubicBezTo>
                  <a:cubicBezTo>
                    <a:pt x="385" y="39"/>
                    <a:pt x="395" y="34"/>
                    <a:pt x="405" y="29"/>
                  </a:cubicBezTo>
                  <a:lnTo>
                    <a:pt x="414" y="25"/>
                  </a:lnTo>
                  <a:lnTo>
                    <a:pt x="434" y="15"/>
                  </a:lnTo>
                  <a:lnTo>
                    <a:pt x="448" y="10"/>
                  </a:lnTo>
                  <a:lnTo>
                    <a:pt x="462" y="5"/>
                  </a:lnTo>
                  <a:lnTo>
                    <a:pt x="438" y="5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6"/>
            <p:cNvSpPr/>
            <p:nvPr/>
          </p:nvSpPr>
          <p:spPr>
            <a:xfrm>
              <a:off x="5450067" y="2166604"/>
              <a:ext cx="9730" cy="20851"/>
            </a:xfrm>
            <a:custGeom>
              <a:avLst/>
              <a:gdLst/>
              <a:ahLst/>
              <a:cxnLst/>
              <a:rect l="l" t="t" r="r" b="b"/>
              <a:pathLst>
                <a:path w="371" h="795" extrusionOk="0">
                  <a:moveTo>
                    <a:pt x="246" y="0"/>
                  </a:moveTo>
                  <a:cubicBezTo>
                    <a:pt x="135" y="0"/>
                    <a:pt x="48" y="87"/>
                    <a:pt x="48" y="198"/>
                  </a:cubicBezTo>
                  <a:lnTo>
                    <a:pt x="48" y="631"/>
                  </a:lnTo>
                  <a:cubicBezTo>
                    <a:pt x="48" y="636"/>
                    <a:pt x="48" y="645"/>
                    <a:pt x="48" y="655"/>
                  </a:cubicBezTo>
                  <a:lnTo>
                    <a:pt x="48" y="660"/>
                  </a:lnTo>
                  <a:cubicBezTo>
                    <a:pt x="48" y="664"/>
                    <a:pt x="43" y="669"/>
                    <a:pt x="43" y="679"/>
                  </a:cubicBezTo>
                  <a:cubicBezTo>
                    <a:pt x="43" y="684"/>
                    <a:pt x="39" y="693"/>
                    <a:pt x="34" y="698"/>
                  </a:cubicBezTo>
                  <a:lnTo>
                    <a:pt x="34" y="703"/>
                  </a:lnTo>
                  <a:cubicBezTo>
                    <a:pt x="34" y="708"/>
                    <a:pt x="29" y="713"/>
                    <a:pt x="29" y="717"/>
                  </a:cubicBezTo>
                  <a:lnTo>
                    <a:pt x="29" y="722"/>
                  </a:lnTo>
                  <a:cubicBezTo>
                    <a:pt x="24" y="727"/>
                    <a:pt x="19" y="737"/>
                    <a:pt x="15" y="741"/>
                  </a:cubicBezTo>
                  <a:lnTo>
                    <a:pt x="10" y="746"/>
                  </a:lnTo>
                  <a:lnTo>
                    <a:pt x="0" y="756"/>
                  </a:lnTo>
                  <a:cubicBezTo>
                    <a:pt x="29" y="780"/>
                    <a:pt x="72" y="794"/>
                    <a:pt x="111" y="794"/>
                  </a:cubicBezTo>
                  <a:cubicBezTo>
                    <a:pt x="135" y="794"/>
                    <a:pt x="159" y="790"/>
                    <a:pt x="178" y="780"/>
                  </a:cubicBezTo>
                  <a:lnTo>
                    <a:pt x="183" y="780"/>
                  </a:lnTo>
                  <a:lnTo>
                    <a:pt x="202" y="770"/>
                  </a:lnTo>
                  <a:lnTo>
                    <a:pt x="207" y="770"/>
                  </a:lnTo>
                  <a:cubicBezTo>
                    <a:pt x="212" y="766"/>
                    <a:pt x="217" y="761"/>
                    <a:pt x="226" y="761"/>
                  </a:cubicBezTo>
                  <a:lnTo>
                    <a:pt x="226" y="756"/>
                  </a:lnTo>
                  <a:lnTo>
                    <a:pt x="241" y="741"/>
                  </a:lnTo>
                  <a:lnTo>
                    <a:pt x="246" y="737"/>
                  </a:lnTo>
                  <a:cubicBezTo>
                    <a:pt x="250" y="732"/>
                    <a:pt x="255" y="727"/>
                    <a:pt x="255" y="722"/>
                  </a:cubicBezTo>
                  <a:lnTo>
                    <a:pt x="255" y="717"/>
                  </a:lnTo>
                  <a:cubicBezTo>
                    <a:pt x="260" y="713"/>
                    <a:pt x="265" y="708"/>
                    <a:pt x="265" y="703"/>
                  </a:cubicBezTo>
                  <a:lnTo>
                    <a:pt x="265" y="698"/>
                  </a:lnTo>
                  <a:cubicBezTo>
                    <a:pt x="270" y="689"/>
                    <a:pt x="270" y="684"/>
                    <a:pt x="274" y="674"/>
                  </a:cubicBezTo>
                  <a:cubicBezTo>
                    <a:pt x="274" y="669"/>
                    <a:pt x="279" y="664"/>
                    <a:pt x="279" y="655"/>
                  </a:cubicBezTo>
                  <a:lnTo>
                    <a:pt x="279" y="650"/>
                  </a:lnTo>
                  <a:cubicBezTo>
                    <a:pt x="279" y="645"/>
                    <a:pt x="279" y="636"/>
                    <a:pt x="279" y="626"/>
                  </a:cubicBezTo>
                  <a:lnTo>
                    <a:pt x="279" y="193"/>
                  </a:lnTo>
                  <a:cubicBezTo>
                    <a:pt x="279" y="126"/>
                    <a:pt x="313" y="63"/>
                    <a:pt x="371" y="25"/>
                  </a:cubicBezTo>
                  <a:cubicBezTo>
                    <a:pt x="347" y="10"/>
                    <a:pt x="323" y="0"/>
                    <a:pt x="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6"/>
            <p:cNvSpPr/>
            <p:nvPr/>
          </p:nvSpPr>
          <p:spPr>
            <a:xfrm>
              <a:off x="5430239" y="2162696"/>
              <a:ext cx="9494" cy="21979"/>
            </a:xfrm>
            <a:custGeom>
              <a:avLst/>
              <a:gdLst/>
              <a:ahLst/>
              <a:cxnLst/>
              <a:rect l="l" t="t" r="r" b="b"/>
              <a:pathLst>
                <a:path w="362" h="838" extrusionOk="0">
                  <a:moveTo>
                    <a:pt x="236" y="0"/>
                  </a:moveTo>
                  <a:cubicBezTo>
                    <a:pt x="159" y="0"/>
                    <a:pt x="92" y="44"/>
                    <a:pt x="58" y="106"/>
                  </a:cubicBezTo>
                  <a:lnTo>
                    <a:pt x="54" y="116"/>
                  </a:lnTo>
                  <a:lnTo>
                    <a:pt x="54" y="664"/>
                  </a:lnTo>
                  <a:cubicBezTo>
                    <a:pt x="54" y="674"/>
                    <a:pt x="54" y="679"/>
                    <a:pt x="54" y="688"/>
                  </a:cubicBezTo>
                  <a:lnTo>
                    <a:pt x="54" y="693"/>
                  </a:lnTo>
                  <a:cubicBezTo>
                    <a:pt x="54" y="698"/>
                    <a:pt x="49" y="708"/>
                    <a:pt x="49" y="712"/>
                  </a:cubicBezTo>
                  <a:cubicBezTo>
                    <a:pt x="49" y="717"/>
                    <a:pt x="44" y="727"/>
                    <a:pt x="39" y="732"/>
                  </a:cubicBezTo>
                  <a:lnTo>
                    <a:pt x="39" y="737"/>
                  </a:lnTo>
                  <a:cubicBezTo>
                    <a:pt x="39" y="746"/>
                    <a:pt x="34" y="751"/>
                    <a:pt x="34" y="756"/>
                  </a:cubicBezTo>
                  <a:cubicBezTo>
                    <a:pt x="30" y="765"/>
                    <a:pt x="25" y="770"/>
                    <a:pt x="20" y="775"/>
                  </a:cubicBezTo>
                  <a:lnTo>
                    <a:pt x="15" y="780"/>
                  </a:lnTo>
                  <a:lnTo>
                    <a:pt x="1" y="789"/>
                  </a:lnTo>
                  <a:cubicBezTo>
                    <a:pt x="34" y="818"/>
                    <a:pt x="78" y="838"/>
                    <a:pt x="121" y="838"/>
                  </a:cubicBezTo>
                  <a:cubicBezTo>
                    <a:pt x="145" y="838"/>
                    <a:pt x="164" y="833"/>
                    <a:pt x="188" y="823"/>
                  </a:cubicBezTo>
                  <a:lnTo>
                    <a:pt x="208" y="813"/>
                  </a:lnTo>
                  <a:lnTo>
                    <a:pt x="212" y="813"/>
                  </a:lnTo>
                  <a:lnTo>
                    <a:pt x="227" y="804"/>
                  </a:lnTo>
                  <a:lnTo>
                    <a:pt x="232" y="799"/>
                  </a:lnTo>
                  <a:lnTo>
                    <a:pt x="246" y="785"/>
                  </a:lnTo>
                  <a:lnTo>
                    <a:pt x="251" y="785"/>
                  </a:lnTo>
                  <a:cubicBezTo>
                    <a:pt x="251" y="775"/>
                    <a:pt x="256" y="770"/>
                    <a:pt x="261" y="765"/>
                  </a:cubicBezTo>
                  <a:lnTo>
                    <a:pt x="261" y="761"/>
                  </a:lnTo>
                  <a:cubicBezTo>
                    <a:pt x="265" y="756"/>
                    <a:pt x="270" y="751"/>
                    <a:pt x="270" y="746"/>
                  </a:cubicBezTo>
                  <a:lnTo>
                    <a:pt x="270" y="741"/>
                  </a:lnTo>
                  <a:cubicBezTo>
                    <a:pt x="275" y="737"/>
                    <a:pt x="275" y="727"/>
                    <a:pt x="280" y="722"/>
                  </a:cubicBezTo>
                  <a:cubicBezTo>
                    <a:pt x="280" y="712"/>
                    <a:pt x="280" y="708"/>
                    <a:pt x="285" y="703"/>
                  </a:cubicBezTo>
                  <a:lnTo>
                    <a:pt x="285" y="693"/>
                  </a:lnTo>
                  <a:cubicBezTo>
                    <a:pt x="285" y="688"/>
                    <a:pt x="285" y="679"/>
                    <a:pt x="285" y="674"/>
                  </a:cubicBezTo>
                  <a:lnTo>
                    <a:pt x="285" y="116"/>
                  </a:lnTo>
                  <a:lnTo>
                    <a:pt x="289" y="106"/>
                  </a:lnTo>
                  <a:cubicBezTo>
                    <a:pt x="304" y="72"/>
                    <a:pt x="328" y="48"/>
                    <a:pt x="362" y="29"/>
                  </a:cubicBezTo>
                  <a:cubicBezTo>
                    <a:pt x="338" y="15"/>
                    <a:pt x="309" y="5"/>
                    <a:pt x="2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6"/>
            <p:cNvSpPr/>
            <p:nvPr/>
          </p:nvSpPr>
          <p:spPr>
            <a:xfrm>
              <a:off x="5410804" y="2158788"/>
              <a:ext cx="9363" cy="25887"/>
            </a:xfrm>
            <a:custGeom>
              <a:avLst/>
              <a:gdLst/>
              <a:ahLst/>
              <a:cxnLst/>
              <a:rect l="l" t="t" r="r" b="b"/>
              <a:pathLst>
                <a:path w="357" h="987" extrusionOk="0">
                  <a:moveTo>
                    <a:pt x="227" y="0"/>
                  </a:moveTo>
                  <a:cubicBezTo>
                    <a:pt x="155" y="0"/>
                    <a:pt x="87" y="39"/>
                    <a:pt x="54" y="106"/>
                  </a:cubicBezTo>
                  <a:lnTo>
                    <a:pt x="49" y="116"/>
                  </a:lnTo>
                  <a:lnTo>
                    <a:pt x="49" y="813"/>
                  </a:lnTo>
                  <a:cubicBezTo>
                    <a:pt x="49" y="823"/>
                    <a:pt x="49" y="828"/>
                    <a:pt x="49" y="837"/>
                  </a:cubicBezTo>
                  <a:lnTo>
                    <a:pt x="49" y="842"/>
                  </a:lnTo>
                  <a:cubicBezTo>
                    <a:pt x="49" y="847"/>
                    <a:pt x="49" y="857"/>
                    <a:pt x="44" y="861"/>
                  </a:cubicBezTo>
                  <a:cubicBezTo>
                    <a:pt x="44" y="866"/>
                    <a:pt x="39" y="876"/>
                    <a:pt x="39" y="881"/>
                  </a:cubicBezTo>
                  <a:lnTo>
                    <a:pt x="39" y="886"/>
                  </a:lnTo>
                  <a:cubicBezTo>
                    <a:pt x="34" y="895"/>
                    <a:pt x="30" y="900"/>
                    <a:pt x="30" y="905"/>
                  </a:cubicBezTo>
                  <a:cubicBezTo>
                    <a:pt x="25" y="914"/>
                    <a:pt x="20" y="919"/>
                    <a:pt x="15" y="924"/>
                  </a:cubicBezTo>
                  <a:lnTo>
                    <a:pt x="10" y="929"/>
                  </a:lnTo>
                  <a:lnTo>
                    <a:pt x="1" y="938"/>
                  </a:lnTo>
                  <a:cubicBezTo>
                    <a:pt x="30" y="967"/>
                    <a:pt x="73" y="987"/>
                    <a:pt x="116" y="987"/>
                  </a:cubicBezTo>
                  <a:cubicBezTo>
                    <a:pt x="140" y="987"/>
                    <a:pt x="164" y="982"/>
                    <a:pt x="184" y="972"/>
                  </a:cubicBezTo>
                  <a:lnTo>
                    <a:pt x="203" y="962"/>
                  </a:lnTo>
                  <a:lnTo>
                    <a:pt x="208" y="962"/>
                  </a:lnTo>
                  <a:lnTo>
                    <a:pt x="222" y="953"/>
                  </a:lnTo>
                  <a:lnTo>
                    <a:pt x="227" y="948"/>
                  </a:lnTo>
                  <a:lnTo>
                    <a:pt x="241" y="934"/>
                  </a:lnTo>
                  <a:lnTo>
                    <a:pt x="246" y="934"/>
                  </a:lnTo>
                  <a:cubicBezTo>
                    <a:pt x="251" y="924"/>
                    <a:pt x="256" y="919"/>
                    <a:pt x="256" y="914"/>
                  </a:cubicBezTo>
                  <a:lnTo>
                    <a:pt x="256" y="910"/>
                  </a:lnTo>
                  <a:cubicBezTo>
                    <a:pt x="261" y="905"/>
                    <a:pt x="265" y="900"/>
                    <a:pt x="265" y="895"/>
                  </a:cubicBezTo>
                  <a:lnTo>
                    <a:pt x="265" y="890"/>
                  </a:lnTo>
                  <a:cubicBezTo>
                    <a:pt x="270" y="886"/>
                    <a:pt x="270" y="876"/>
                    <a:pt x="275" y="871"/>
                  </a:cubicBezTo>
                  <a:cubicBezTo>
                    <a:pt x="275" y="861"/>
                    <a:pt x="280" y="857"/>
                    <a:pt x="280" y="852"/>
                  </a:cubicBezTo>
                  <a:lnTo>
                    <a:pt x="280" y="842"/>
                  </a:lnTo>
                  <a:cubicBezTo>
                    <a:pt x="280" y="837"/>
                    <a:pt x="280" y="828"/>
                    <a:pt x="280" y="823"/>
                  </a:cubicBezTo>
                  <a:lnTo>
                    <a:pt x="280" y="111"/>
                  </a:lnTo>
                  <a:lnTo>
                    <a:pt x="285" y="101"/>
                  </a:lnTo>
                  <a:cubicBezTo>
                    <a:pt x="299" y="72"/>
                    <a:pt x="323" y="48"/>
                    <a:pt x="357" y="29"/>
                  </a:cubicBezTo>
                  <a:cubicBezTo>
                    <a:pt x="333" y="15"/>
                    <a:pt x="304" y="5"/>
                    <a:pt x="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6"/>
            <p:cNvSpPr/>
            <p:nvPr/>
          </p:nvSpPr>
          <p:spPr>
            <a:xfrm>
              <a:off x="5391002" y="2153097"/>
              <a:ext cx="9730" cy="43590"/>
            </a:xfrm>
            <a:custGeom>
              <a:avLst/>
              <a:gdLst/>
              <a:ahLst/>
              <a:cxnLst/>
              <a:rect l="l" t="t" r="r" b="b"/>
              <a:pathLst>
                <a:path w="371" h="1662" extrusionOk="0">
                  <a:moveTo>
                    <a:pt x="246" y="1"/>
                  </a:moveTo>
                  <a:cubicBezTo>
                    <a:pt x="135" y="1"/>
                    <a:pt x="48" y="87"/>
                    <a:pt x="48" y="198"/>
                  </a:cubicBezTo>
                  <a:lnTo>
                    <a:pt x="48" y="1175"/>
                  </a:lnTo>
                  <a:lnTo>
                    <a:pt x="135" y="1184"/>
                  </a:lnTo>
                  <a:lnTo>
                    <a:pt x="48" y="1204"/>
                  </a:lnTo>
                  <a:lnTo>
                    <a:pt x="48" y="1492"/>
                  </a:lnTo>
                  <a:cubicBezTo>
                    <a:pt x="48" y="1497"/>
                    <a:pt x="48" y="1507"/>
                    <a:pt x="48" y="1516"/>
                  </a:cubicBezTo>
                  <a:lnTo>
                    <a:pt x="48" y="1521"/>
                  </a:lnTo>
                  <a:cubicBezTo>
                    <a:pt x="48" y="1526"/>
                    <a:pt x="48" y="1531"/>
                    <a:pt x="44" y="1540"/>
                  </a:cubicBezTo>
                  <a:cubicBezTo>
                    <a:pt x="44" y="1545"/>
                    <a:pt x="39" y="1555"/>
                    <a:pt x="39" y="1560"/>
                  </a:cubicBezTo>
                  <a:lnTo>
                    <a:pt x="39" y="1564"/>
                  </a:lnTo>
                  <a:cubicBezTo>
                    <a:pt x="34" y="1569"/>
                    <a:pt x="34" y="1574"/>
                    <a:pt x="29" y="1579"/>
                  </a:cubicBezTo>
                  <a:lnTo>
                    <a:pt x="29" y="1584"/>
                  </a:lnTo>
                  <a:cubicBezTo>
                    <a:pt x="24" y="1588"/>
                    <a:pt x="20" y="1598"/>
                    <a:pt x="15" y="1603"/>
                  </a:cubicBezTo>
                  <a:lnTo>
                    <a:pt x="10" y="1608"/>
                  </a:lnTo>
                  <a:lnTo>
                    <a:pt x="0" y="1617"/>
                  </a:lnTo>
                  <a:cubicBezTo>
                    <a:pt x="31" y="1645"/>
                    <a:pt x="72" y="1661"/>
                    <a:pt x="113" y="1661"/>
                  </a:cubicBezTo>
                  <a:cubicBezTo>
                    <a:pt x="136" y="1661"/>
                    <a:pt x="158" y="1656"/>
                    <a:pt x="178" y="1646"/>
                  </a:cubicBezTo>
                  <a:lnTo>
                    <a:pt x="198" y="1637"/>
                  </a:lnTo>
                  <a:lnTo>
                    <a:pt x="202" y="1637"/>
                  </a:lnTo>
                  <a:lnTo>
                    <a:pt x="222" y="1627"/>
                  </a:lnTo>
                  <a:lnTo>
                    <a:pt x="226" y="1622"/>
                  </a:lnTo>
                  <a:lnTo>
                    <a:pt x="236" y="1608"/>
                  </a:lnTo>
                  <a:lnTo>
                    <a:pt x="241" y="1603"/>
                  </a:lnTo>
                  <a:cubicBezTo>
                    <a:pt x="246" y="1598"/>
                    <a:pt x="250" y="1593"/>
                    <a:pt x="255" y="1588"/>
                  </a:cubicBezTo>
                  <a:lnTo>
                    <a:pt x="255" y="1584"/>
                  </a:lnTo>
                  <a:cubicBezTo>
                    <a:pt x="260" y="1579"/>
                    <a:pt x="260" y="1574"/>
                    <a:pt x="265" y="1569"/>
                  </a:cubicBezTo>
                  <a:lnTo>
                    <a:pt x="265" y="1564"/>
                  </a:lnTo>
                  <a:cubicBezTo>
                    <a:pt x="265" y="1555"/>
                    <a:pt x="270" y="1550"/>
                    <a:pt x="270" y="1545"/>
                  </a:cubicBezTo>
                  <a:cubicBezTo>
                    <a:pt x="275" y="1536"/>
                    <a:pt x="275" y="1531"/>
                    <a:pt x="275" y="1521"/>
                  </a:cubicBezTo>
                  <a:lnTo>
                    <a:pt x="275" y="1511"/>
                  </a:lnTo>
                  <a:cubicBezTo>
                    <a:pt x="275" y="1502"/>
                    <a:pt x="275" y="1497"/>
                    <a:pt x="275" y="1487"/>
                  </a:cubicBezTo>
                  <a:lnTo>
                    <a:pt x="275" y="198"/>
                  </a:lnTo>
                  <a:cubicBezTo>
                    <a:pt x="275" y="126"/>
                    <a:pt x="313" y="63"/>
                    <a:pt x="371" y="29"/>
                  </a:cubicBezTo>
                  <a:cubicBezTo>
                    <a:pt x="347" y="15"/>
                    <a:pt x="318" y="5"/>
                    <a:pt x="2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5585846" y="2037066"/>
              <a:ext cx="14530" cy="23133"/>
            </a:xfrm>
            <a:custGeom>
              <a:avLst/>
              <a:gdLst/>
              <a:ahLst/>
              <a:cxnLst/>
              <a:rect l="l" t="t" r="r" b="b"/>
              <a:pathLst>
                <a:path w="554" h="882" extrusionOk="0">
                  <a:moveTo>
                    <a:pt x="427" y="1"/>
                  </a:moveTo>
                  <a:cubicBezTo>
                    <a:pt x="339" y="1"/>
                    <a:pt x="257" y="63"/>
                    <a:pt x="236" y="157"/>
                  </a:cubicBezTo>
                  <a:lnTo>
                    <a:pt x="49" y="758"/>
                  </a:lnTo>
                  <a:cubicBezTo>
                    <a:pt x="44" y="768"/>
                    <a:pt x="44" y="773"/>
                    <a:pt x="39" y="782"/>
                  </a:cubicBezTo>
                  <a:lnTo>
                    <a:pt x="39" y="792"/>
                  </a:lnTo>
                  <a:lnTo>
                    <a:pt x="29" y="801"/>
                  </a:lnTo>
                  <a:cubicBezTo>
                    <a:pt x="20" y="816"/>
                    <a:pt x="10" y="825"/>
                    <a:pt x="1" y="835"/>
                  </a:cubicBezTo>
                  <a:cubicBezTo>
                    <a:pt x="31" y="866"/>
                    <a:pt x="74" y="882"/>
                    <a:pt x="117" y="882"/>
                  </a:cubicBezTo>
                  <a:cubicBezTo>
                    <a:pt x="134" y="882"/>
                    <a:pt x="152" y="879"/>
                    <a:pt x="169" y="874"/>
                  </a:cubicBezTo>
                  <a:lnTo>
                    <a:pt x="183" y="864"/>
                  </a:lnTo>
                  <a:cubicBezTo>
                    <a:pt x="212" y="854"/>
                    <a:pt x="241" y="830"/>
                    <a:pt x="260" y="801"/>
                  </a:cubicBezTo>
                  <a:lnTo>
                    <a:pt x="265" y="792"/>
                  </a:lnTo>
                  <a:lnTo>
                    <a:pt x="270" y="782"/>
                  </a:lnTo>
                  <a:cubicBezTo>
                    <a:pt x="275" y="773"/>
                    <a:pt x="275" y="768"/>
                    <a:pt x="280" y="758"/>
                  </a:cubicBezTo>
                  <a:lnTo>
                    <a:pt x="467" y="157"/>
                  </a:lnTo>
                  <a:cubicBezTo>
                    <a:pt x="482" y="104"/>
                    <a:pt x="511" y="60"/>
                    <a:pt x="554" y="36"/>
                  </a:cubicBezTo>
                  <a:cubicBezTo>
                    <a:pt x="535" y="22"/>
                    <a:pt x="520" y="17"/>
                    <a:pt x="501" y="12"/>
                  </a:cubicBezTo>
                  <a:lnTo>
                    <a:pt x="477" y="7"/>
                  </a:lnTo>
                  <a:cubicBezTo>
                    <a:pt x="460" y="3"/>
                    <a:pt x="444" y="1"/>
                    <a:pt x="4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5567540" y="2028647"/>
              <a:ext cx="14294" cy="24287"/>
            </a:xfrm>
            <a:custGeom>
              <a:avLst/>
              <a:gdLst/>
              <a:ahLst/>
              <a:cxnLst/>
              <a:rect l="l" t="t" r="r" b="b"/>
              <a:pathLst>
                <a:path w="545" h="926" extrusionOk="0">
                  <a:moveTo>
                    <a:pt x="424" y="1"/>
                  </a:moveTo>
                  <a:cubicBezTo>
                    <a:pt x="361" y="1"/>
                    <a:pt x="301" y="32"/>
                    <a:pt x="266" y="83"/>
                  </a:cubicBezTo>
                  <a:lnTo>
                    <a:pt x="261" y="88"/>
                  </a:lnTo>
                  <a:lnTo>
                    <a:pt x="49" y="805"/>
                  </a:lnTo>
                  <a:cubicBezTo>
                    <a:pt x="44" y="810"/>
                    <a:pt x="39" y="819"/>
                    <a:pt x="35" y="824"/>
                  </a:cubicBezTo>
                  <a:lnTo>
                    <a:pt x="35" y="834"/>
                  </a:lnTo>
                  <a:cubicBezTo>
                    <a:pt x="35" y="838"/>
                    <a:pt x="30" y="843"/>
                    <a:pt x="25" y="848"/>
                  </a:cubicBezTo>
                  <a:lnTo>
                    <a:pt x="25" y="853"/>
                  </a:lnTo>
                  <a:cubicBezTo>
                    <a:pt x="20" y="858"/>
                    <a:pt x="15" y="863"/>
                    <a:pt x="11" y="872"/>
                  </a:cubicBezTo>
                  <a:lnTo>
                    <a:pt x="6" y="877"/>
                  </a:lnTo>
                  <a:lnTo>
                    <a:pt x="1" y="882"/>
                  </a:lnTo>
                  <a:cubicBezTo>
                    <a:pt x="20" y="896"/>
                    <a:pt x="39" y="911"/>
                    <a:pt x="68" y="920"/>
                  </a:cubicBezTo>
                  <a:cubicBezTo>
                    <a:pt x="83" y="925"/>
                    <a:pt x="97" y="925"/>
                    <a:pt x="116" y="925"/>
                  </a:cubicBezTo>
                  <a:cubicBezTo>
                    <a:pt x="140" y="925"/>
                    <a:pt x="164" y="920"/>
                    <a:pt x="184" y="911"/>
                  </a:cubicBezTo>
                  <a:cubicBezTo>
                    <a:pt x="198" y="906"/>
                    <a:pt x="213" y="896"/>
                    <a:pt x="227" y="887"/>
                  </a:cubicBezTo>
                  <a:lnTo>
                    <a:pt x="237" y="877"/>
                  </a:lnTo>
                  <a:lnTo>
                    <a:pt x="241" y="872"/>
                  </a:lnTo>
                  <a:cubicBezTo>
                    <a:pt x="246" y="867"/>
                    <a:pt x="251" y="863"/>
                    <a:pt x="256" y="853"/>
                  </a:cubicBezTo>
                  <a:cubicBezTo>
                    <a:pt x="261" y="843"/>
                    <a:pt x="266" y="838"/>
                    <a:pt x="266" y="834"/>
                  </a:cubicBezTo>
                  <a:lnTo>
                    <a:pt x="266" y="824"/>
                  </a:lnTo>
                  <a:cubicBezTo>
                    <a:pt x="270" y="819"/>
                    <a:pt x="275" y="810"/>
                    <a:pt x="275" y="805"/>
                  </a:cubicBezTo>
                  <a:lnTo>
                    <a:pt x="487" y="88"/>
                  </a:lnTo>
                  <a:lnTo>
                    <a:pt x="492" y="83"/>
                  </a:lnTo>
                  <a:cubicBezTo>
                    <a:pt x="506" y="64"/>
                    <a:pt x="525" y="45"/>
                    <a:pt x="545" y="35"/>
                  </a:cubicBezTo>
                  <a:lnTo>
                    <a:pt x="535" y="30"/>
                  </a:lnTo>
                  <a:lnTo>
                    <a:pt x="511" y="21"/>
                  </a:lnTo>
                  <a:lnTo>
                    <a:pt x="492" y="11"/>
                  </a:lnTo>
                  <a:lnTo>
                    <a:pt x="468" y="6"/>
                  </a:lnTo>
                  <a:cubicBezTo>
                    <a:pt x="453" y="2"/>
                    <a:pt x="438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5548498" y="2020490"/>
              <a:ext cx="15159" cy="27880"/>
            </a:xfrm>
            <a:custGeom>
              <a:avLst/>
              <a:gdLst/>
              <a:ahLst/>
              <a:cxnLst/>
              <a:rect l="l" t="t" r="r" b="b"/>
              <a:pathLst>
                <a:path w="578" h="1063" extrusionOk="0">
                  <a:moveTo>
                    <a:pt x="459" y="0"/>
                  </a:moveTo>
                  <a:cubicBezTo>
                    <a:pt x="400" y="0"/>
                    <a:pt x="342" y="25"/>
                    <a:pt x="303" y="72"/>
                  </a:cubicBezTo>
                  <a:lnTo>
                    <a:pt x="299" y="76"/>
                  </a:lnTo>
                  <a:lnTo>
                    <a:pt x="48" y="938"/>
                  </a:lnTo>
                  <a:cubicBezTo>
                    <a:pt x="44" y="947"/>
                    <a:pt x="44" y="957"/>
                    <a:pt x="39" y="962"/>
                  </a:cubicBezTo>
                  <a:lnTo>
                    <a:pt x="39" y="971"/>
                  </a:lnTo>
                  <a:cubicBezTo>
                    <a:pt x="34" y="976"/>
                    <a:pt x="29" y="981"/>
                    <a:pt x="29" y="986"/>
                  </a:cubicBezTo>
                  <a:lnTo>
                    <a:pt x="24" y="991"/>
                  </a:lnTo>
                  <a:cubicBezTo>
                    <a:pt x="20" y="996"/>
                    <a:pt x="15" y="1005"/>
                    <a:pt x="10" y="1010"/>
                  </a:cubicBezTo>
                  <a:lnTo>
                    <a:pt x="0" y="1015"/>
                  </a:lnTo>
                  <a:lnTo>
                    <a:pt x="0" y="1020"/>
                  </a:lnTo>
                  <a:cubicBezTo>
                    <a:pt x="20" y="1039"/>
                    <a:pt x="39" y="1048"/>
                    <a:pt x="68" y="1058"/>
                  </a:cubicBezTo>
                  <a:cubicBezTo>
                    <a:pt x="82" y="1063"/>
                    <a:pt x="97" y="1063"/>
                    <a:pt x="116" y="1063"/>
                  </a:cubicBezTo>
                  <a:cubicBezTo>
                    <a:pt x="135" y="1063"/>
                    <a:pt x="154" y="1063"/>
                    <a:pt x="174" y="1053"/>
                  </a:cubicBezTo>
                  <a:lnTo>
                    <a:pt x="183" y="1048"/>
                  </a:lnTo>
                  <a:cubicBezTo>
                    <a:pt x="202" y="1044"/>
                    <a:pt x="217" y="1034"/>
                    <a:pt x="231" y="1020"/>
                  </a:cubicBezTo>
                  <a:lnTo>
                    <a:pt x="236" y="1015"/>
                  </a:lnTo>
                  <a:lnTo>
                    <a:pt x="246" y="1005"/>
                  </a:lnTo>
                  <a:lnTo>
                    <a:pt x="255" y="991"/>
                  </a:lnTo>
                  <a:lnTo>
                    <a:pt x="260" y="986"/>
                  </a:lnTo>
                  <a:cubicBezTo>
                    <a:pt x="265" y="981"/>
                    <a:pt x="265" y="976"/>
                    <a:pt x="270" y="967"/>
                  </a:cubicBezTo>
                  <a:lnTo>
                    <a:pt x="270" y="962"/>
                  </a:lnTo>
                  <a:cubicBezTo>
                    <a:pt x="275" y="957"/>
                    <a:pt x="275" y="947"/>
                    <a:pt x="279" y="938"/>
                  </a:cubicBezTo>
                  <a:lnTo>
                    <a:pt x="530" y="76"/>
                  </a:lnTo>
                  <a:lnTo>
                    <a:pt x="534" y="72"/>
                  </a:lnTo>
                  <a:cubicBezTo>
                    <a:pt x="544" y="57"/>
                    <a:pt x="563" y="43"/>
                    <a:pt x="578" y="33"/>
                  </a:cubicBezTo>
                  <a:cubicBezTo>
                    <a:pt x="558" y="24"/>
                    <a:pt x="544" y="14"/>
                    <a:pt x="525" y="9"/>
                  </a:cubicBezTo>
                  <a:lnTo>
                    <a:pt x="501" y="4"/>
                  </a:lnTo>
                  <a:cubicBezTo>
                    <a:pt x="487" y="2"/>
                    <a:pt x="473" y="0"/>
                    <a:pt x="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5526021" y="2010498"/>
              <a:ext cx="19723" cy="45085"/>
            </a:xfrm>
            <a:custGeom>
              <a:avLst/>
              <a:gdLst/>
              <a:ahLst/>
              <a:cxnLst/>
              <a:rect l="l" t="t" r="r" b="b"/>
              <a:pathLst>
                <a:path w="752" h="1719" extrusionOk="0">
                  <a:moveTo>
                    <a:pt x="630" y="1"/>
                  </a:moveTo>
                  <a:cubicBezTo>
                    <a:pt x="595" y="1"/>
                    <a:pt x="559" y="9"/>
                    <a:pt x="525" y="29"/>
                  </a:cubicBezTo>
                  <a:cubicBezTo>
                    <a:pt x="482" y="58"/>
                    <a:pt x="448" y="101"/>
                    <a:pt x="439" y="150"/>
                  </a:cubicBezTo>
                  <a:lnTo>
                    <a:pt x="49" y="1588"/>
                  </a:lnTo>
                  <a:cubicBezTo>
                    <a:pt x="49" y="1593"/>
                    <a:pt x="44" y="1603"/>
                    <a:pt x="44" y="1612"/>
                  </a:cubicBezTo>
                  <a:lnTo>
                    <a:pt x="44" y="1617"/>
                  </a:lnTo>
                  <a:cubicBezTo>
                    <a:pt x="39" y="1622"/>
                    <a:pt x="34" y="1632"/>
                    <a:pt x="30" y="1636"/>
                  </a:cubicBezTo>
                  <a:cubicBezTo>
                    <a:pt x="25" y="1646"/>
                    <a:pt x="20" y="1651"/>
                    <a:pt x="15" y="1660"/>
                  </a:cubicBezTo>
                  <a:lnTo>
                    <a:pt x="10" y="1660"/>
                  </a:lnTo>
                  <a:lnTo>
                    <a:pt x="1" y="1670"/>
                  </a:lnTo>
                  <a:cubicBezTo>
                    <a:pt x="20" y="1689"/>
                    <a:pt x="44" y="1704"/>
                    <a:pt x="73" y="1713"/>
                  </a:cubicBezTo>
                  <a:cubicBezTo>
                    <a:pt x="86" y="1717"/>
                    <a:pt x="99" y="1718"/>
                    <a:pt x="113" y="1718"/>
                  </a:cubicBezTo>
                  <a:cubicBezTo>
                    <a:pt x="140" y="1718"/>
                    <a:pt x="168" y="1712"/>
                    <a:pt x="193" y="1699"/>
                  </a:cubicBezTo>
                  <a:lnTo>
                    <a:pt x="203" y="1694"/>
                  </a:lnTo>
                  <a:cubicBezTo>
                    <a:pt x="208" y="1689"/>
                    <a:pt x="213" y="1689"/>
                    <a:pt x="222" y="1684"/>
                  </a:cubicBezTo>
                  <a:lnTo>
                    <a:pt x="227" y="1680"/>
                  </a:lnTo>
                  <a:lnTo>
                    <a:pt x="241" y="1665"/>
                  </a:lnTo>
                  <a:lnTo>
                    <a:pt x="246" y="1660"/>
                  </a:lnTo>
                  <a:cubicBezTo>
                    <a:pt x="251" y="1656"/>
                    <a:pt x="256" y="1646"/>
                    <a:pt x="261" y="1641"/>
                  </a:cubicBezTo>
                  <a:cubicBezTo>
                    <a:pt x="265" y="1636"/>
                    <a:pt x="270" y="1627"/>
                    <a:pt x="270" y="1622"/>
                  </a:cubicBezTo>
                  <a:lnTo>
                    <a:pt x="270" y="1612"/>
                  </a:lnTo>
                  <a:cubicBezTo>
                    <a:pt x="275" y="1607"/>
                    <a:pt x="280" y="1598"/>
                    <a:pt x="280" y="1588"/>
                  </a:cubicBezTo>
                  <a:lnTo>
                    <a:pt x="670" y="154"/>
                  </a:lnTo>
                  <a:cubicBezTo>
                    <a:pt x="679" y="101"/>
                    <a:pt x="708" y="58"/>
                    <a:pt x="751" y="34"/>
                  </a:cubicBezTo>
                  <a:cubicBezTo>
                    <a:pt x="737" y="24"/>
                    <a:pt x="718" y="15"/>
                    <a:pt x="699" y="10"/>
                  </a:cubicBezTo>
                  <a:lnTo>
                    <a:pt x="674" y="5"/>
                  </a:lnTo>
                  <a:cubicBezTo>
                    <a:pt x="660" y="2"/>
                    <a:pt x="645" y="1"/>
                    <a:pt x="6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5502810" y="2047216"/>
              <a:ext cx="20457" cy="82302"/>
            </a:xfrm>
            <a:custGeom>
              <a:avLst/>
              <a:gdLst/>
              <a:ahLst/>
              <a:cxnLst/>
              <a:rect l="l" t="t" r="r" b="b"/>
              <a:pathLst>
                <a:path w="780" h="3138" extrusionOk="0">
                  <a:moveTo>
                    <a:pt x="150" y="1"/>
                  </a:moveTo>
                  <a:lnTo>
                    <a:pt x="135" y="44"/>
                  </a:lnTo>
                  <a:cubicBezTo>
                    <a:pt x="87" y="232"/>
                    <a:pt x="44" y="419"/>
                    <a:pt x="15" y="607"/>
                  </a:cubicBezTo>
                  <a:cubicBezTo>
                    <a:pt x="5" y="665"/>
                    <a:pt x="0" y="722"/>
                    <a:pt x="5" y="785"/>
                  </a:cubicBezTo>
                  <a:cubicBezTo>
                    <a:pt x="15" y="1290"/>
                    <a:pt x="409" y="1819"/>
                    <a:pt x="496" y="1925"/>
                  </a:cubicBezTo>
                  <a:lnTo>
                    <a:pt x="511" y="1945"/>
                  </a:lnTo>
                  <a:cubicBezTo>
                    <a:pt x="535" y="1978"/>
                    <a:pt x="549" y="2017"/>
                    <a:pt x="549" y="2055"/>
                  </a:cubicBezTo>
                  <a:lnTo>
                    <a:pt x="549" y="3138"/>
                  </a:lnTo>
                  <a:lnTo>
                    <a:pt x="780" y="3138"/>
                  </a:lnTo>
                  <a:lnTo>
                    <a:pt x="780" y="2055"/>
                  </a:lnTo>
                  <a:cubicBezTo>
                    <a:pt x="780" y="2017"/>
                    <a:pt x="766" y="1978"/>
                    <a:pt x="737" y="1945"/>
                  </a:cubicBezTo>
                  <a:lnTo>
                    <a:pt x="722" y="1925"/>
                  </a:lnTo>
                  <a:cubicBezTo>
                    <a:pt x="636" y="1819"/>
                    <a:pt x="241" y="1290"/>
                    <a:pt x="231" y="785"/>
                  </a:cubicBezTo>
                  <a:cubicBezTo>
                    <a:pt x="231" y="722"/>
                    <a:pt x="236" y="665"/>
                    <a:pt x="246" y="607"/>
                  </a:cubicBezTo>
                  <a:cubicBezTo>
                    <a:pt x="275" y="434"/>
                    <a:pt x="308" y="256"/>
                    <a:pt x="357" y="87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5677354" y="2131380"/>
              <a:ext cx="9363" cy="22031"/>
            </a:xfrm>
            <a:custGeom>
              <a:avLst/>
              <a:gdLst/>
              <a:ahLst/>
              <a:cxnLst/>
              <a:rect l="l" t="t" r="r" b="b"/>
              <a:pathLst>
                <a:path w="357" h="840" extrusionOk="0">
                  <a:moveTo>
                    <a:pt x="231" y="1"/>
                  </a:moveTo>
                  <a:cubicBezTo>
                    <a:pt x="154" y="1"/>
                    <a:pt x="87" y="44"/>
                    <a:pt x="53" y="107"/>
                  </a:cubicBezTo>
                  <a:lnTo>
                    <a:pt x="48" y="116"/>
                  </a:lnTo>
                  <a:lnTo>
                    <a:pt x="48" y="675"/>
                  </a:lnTo>
                  <a:cubicBezTo>
                    <a:pt x="48" y="684"/>
                    <a:pt x="48" y="689"/>
                    <a:pt x="48" y="699"/>
                  </a:cubicBezTo>
                  <a:lnTo>
                    <a:pt x="48" y="704"/>
                  </a:lnTo>
                  <a:cubicBezTo>
                    <a:pt x="48" y="708"/>
                    <a:pt x="48" y="718"/>
                    <a:pt x="43" y="723"/>
                  </a:cubicBezTo>
                  <a:cubicBezTo>
                    <a:pt x="43" y="728"/>
                    <a:pt x="39" y="737"/>
                    <a:pt x="39" y="742"/>
                  </a:cubicBezTo>
                  <a:lnTo>
                    <a:pt x="39" y="747"/>
                  </a:lnTo>
                  <a:cubicBezTo>
                    <a:pt x="34" y="752"/>
                    <a:pt x="34" y="761"/>
                    <a:pt x="29" y="766"/>
                  </a:cubicBezTo>
                  <a:cubicBezTo>
                    <a:pt x="24" y="776"/>
                    <a:pt x="19" y="780"/>
                    <a:pt x="15" y="785"/>
                  </a:cubicBezTo>
                  <a:lnTo>
                    <a:pt x="10" y="790"/>
                  </a:lnTo>
                  <a:lnTo>
                    <a:pt x="0" y="800"/>
                  </a:lnTo>
                  <a:cubicBezTo>
                    <a:pt x="29" y="825"/>
                    <a:pt x="63" y="839"/>
                    <a:pt x="99" y="839"/>
                  </a:cubicBezTo>
                  <a:cubicBezTo>
                    <a:pt x="105" y="839"/>
                    <a:pt x="110" y="839"/>
                    <a:pt x="116" y="838"/>
                  </a:cubicBezTo>
                  <a:cubicBezTo>
                    <a:pt x="135" y="838"/>
                    <a:pt x="159" y="833"/>
                    <a:pt x="178" y="829"/>
                  </a:cubicBezTo>
                  <a:lnTo>
                    <a:pt x="183" y="829"/>
                  </a:lnTo>
                  <a:lnTo>
                    <a:pt x="202" y="814"/>
                  </a:lnTo>
                  <a:lnTo>
                    <a:pt x="207" y="814"/>
                  </a:lnTo>
                  <a:cubicBezTo>
                    <a:pt x="212" y="814"/>
                    <a:pt x="217" y="809"/>
                    <a:pt x="226" y="805"/>
                  </a:cubicBezTo>
                  <a:lnTo>
                    <a:pt x="226" y="800"/>
                  </a:lnTo>
                  <a:lnTo>
                    <a:pt x="241" y="790"/>
                  </a:lnTo>
                  <a:lnTo>
                    <a:pt x="245" y="785"/>
                  </a:lnTo>
                  <a:cubicBezTo>
                    <a:pt x="250" y="780"/>
                    <a:pt x="255" y="771"/>
                    <a:pt x="260" y="766"/>
                  </a:cubicBezTo>
                  <a:lnTo>
                    <a:pt x="260" y="761"/>
                  </a:lnTo>
                  <a:cubicBezTo>
                    <a:pt x="260" y="756"/>
                    <a:pt x="265" y="752"/>
                    <a:pt x="265" y="747"/>
                  </a:cubicBezTo>
                  <a:lnTo>
                    <a:pt x="265" y="742"/>
                  </a:lnTo>
                  <a:cubicBezTo>
                    <a:pt x="270" y="737"/>
                    <a:pt x="274" y="728"/>
                    <a:pt x="274" y="723"/>
                  </a:cubicBezTo>
                  <a:cubicBezTo>
                    <a:pt x="274" y="713"/>
                    <a:pt x="279" y="708"/>
                    <a:pt x="279" y="704"/>
                  </a:cubicBezTo>
                  <a:lnTo>
                    <a:pt x="279" y="694"/>
                  </a:lnTo>
                  <a:cubicBezTo>
                    <a:pt x="279" y="689"/>
                    <a:pt x="279" y="679"/>
                    <a:pt x="279" y="675"/>
                  </a:cubicBezTo>
                  <a:lnTo>
                    <a:pt x="279" y="116"/>
                  </a:lnTo>
                  <a:lnTo>
                    <a:pt x="284" y="107"/>
                  </a:lnTo>
                  <a:cubicBezTo>
                    <a:pt x="298" y="73"/>
                    <a:pt x="327" y="49"/>
                    <a:pt x="356" y="30"/>
                  </a:cubicBezTo>
                  <a:cubicBezTo>
                    <a:pt x="332" y="15"/>
                    <a:pt x="308" y="6"/>
                    <a:pt x="2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5696894" y="2135314"/>
              <a:ext cx="9888" cy="20851"/>
            </a:xfrm>
            <a:custGeom>
              <a:avLst/>
              <a:gdLst/>
              <a:ahLst/>
              <a:cxnLst/>
              <a:rect l="l" t="t" r="r" b="b"/>
              <a:pathLst>
                <a:path w="377" h="795" extrusionOk="0">
                  <a:moveTo>
                    <a:pt x="251" y="0"/>
                  </a:moveTo>
                  <a:cubicBezTo>
                    <a:pt x="140" y="0"/>
                    <a:pt x="54" y="87"/>
                    <a:pt x="54" y="197"/>
                  </a:cubicBezTo>
                  <a:lnTo>
                    <a:pt x="54" y="626"/>
                  </a:lnTo>
                  <a:cubicBezTo>
                    <a:pt x="54" y="635"/>
                    <a:pt x="54" y="640"/>
                    <a:pt x="54" y="650"/>
                  </a:cubicBezTo>
                  <a:lnTo>
                    <a:pt x="54" y="655"/>
                  </a:lnTo>
                  <a:cubicBezTo>
                    <a:pt x="49" y="659"/>
                    <a:pt x="49" y="669"/>
                    <a:pt x="49" y="674"/>
                  </a:cubicBezTo>
                  <a:cubicBezTo>
                    <a:pt x="44" y="679"/>
                    <a:pt x="44" y="688"/>
                    <a:pt x="39" y="693"/>
                  </a:cubicBezTo>
                  <a:lnTo>
                    <a:pt x="39" y="698"/>
                  </a:lnTo>
                  <a:cubicBezTo>
                    <a:pt x="39" y="703"/>
                    <a:pt x="35" y="712"/>
                    <a:pt x="30" y="717"/>
                  </a:cubicBezTo>
                  <a:cubicBezTo>
                    <a:pt x="25" y="727"/>
                    <a:pt x="25" y="732"/>
                    <a:pt x="20" y="736"/>
                  </a:cubicBezTo>
                  <a:lnTo>
                    <a:pt x="15" y="741"/>
                  </a:lnTo>
                  <a:lnTo>
                    <a:pt x="1" y="751"/>
                  </a:lnTo>
                  <a:cubicBezTo>
                    <a:pt x="35" y="780"/>
                    <a:pt x="73" y="794"/>
                    <a:pt x="116" y="794"/>
                  </a:cubicBezTo>
                  <a:cubicBezTo>
                    <a:pt x="140" y="794"/>
                    <a:pt x="160" y="789"/>
                    <a:pt x="184" y="784"/>
                  </a:cubicBezTo>
                  <a:lnTo>
                    <a:pt x="189" y="784"/>
                  </a:lnTo>
                  <a:lnTo>
                    <a:pt x="208" y="770"/>
                  </a:lnTo>
                  <a:cubicBezTo>
                    <a:pt x="217" y="770"/>
                    <a:pt x="222" y="765"/>
                    <a:pt x="227" y="760"/>
                  </a:cubicBezTo>
                  <a:lnTo>
                    <a:pt x="232" y="756"/>
                  </a:lnTo>
                  <a:lnTo>
                    <a:pt x="241" y="746"/>
                  </a:lnTo>
                  <a:lnTo>
                    <a:pt x="246" y="741"/>
                  </a:lnTo>
                  <a:cubicBezTo>
                    <a:pt x="251" y="736"/>
                    <a:pt x="256" y="727"/>
                    <a:pt x="261" y="722"/>
                  </a:cubicBezTo>
                  <a:lnTo>
                    <a:pt x="261" y="717"/>
                  </a:lnTo>
                  <a:cubicBezTo>
                    <a:pt x="266" y="712"/>
                    <a:pt x="266" y="707"/>
                    <a:pt x="270" y="703"/>
                  </a:cubicBezTo>
                  <a:lnTo>
                    <a:pt x="270" y="698"/>
                  </a:lnTo>
                  <a:cubicBezTo>
                    <a:pt x="270" y="693"/>
                    <a:pt x="275" y="683"/>
                    <a:pt x="275" y="679"/>
                  </a:cubicBezTo>
                  <a:cubicBezTo>
                    <a:pt x="280" y="669"/>
                    <a:pt x="280" y="664"/>
                    <a:pt x="280" y="659"/>
                  </a:cubicBezTo>
                  <a:lnTo>
                    <a:pt x="280" y="655"/>
                  </a:lnTo>
                  <a:cubicBezTo>
                    <a:pt x="280" y="645"/>
                    <a:pt x="280" y="635"/>
                    <a:pt x="280" y="630"/>
                  </a:cubicBezTo>
                  <a:lnTo>
                    <a:pt x="280" y="197"/>
                  </a:lnTo>
                  <a:cubicBezTo>
                    <a:pt x="280" y="125"/>
                    <a:pt x="318" y="63"/>
                    <a:pt x="376" y="29"/>
                  </a:cubicBezTo>
                  <a:cubicBezTo>
                    <a:pt x="352" y="15"/>
                    <a:pt x="328" y="5"/>
                    <a:pt x="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5637856" y="2121807"/>
              <a:ext cx="9730" cy="43643"/>
            </a:xfrm>
            <a:custGeom>
              <a:avLst/>
              <a:gdLst/>
              <a:ahLst/>
              <a:cxnLst/>
              <a:rect l="l" t="t" r="r" b="b"/>
              <a:pathLst>
                <a:path w="371" h="1664" extrusionOk="0">
                  <a:moveTo>
                    <a:pt x="245" y="0"/>
                  </a:moveTo>
                  <a:cubicBezTo>
                    <a:pt x="135" y="0"/>
                    <a:pt x="48" y="92"/>
                    <a:pt x="48" y="202"/>
                  </a:cubicBezTo>
                  <a:lnTo>
                    <a:pt x="48" y="1179"/>
                  </a:lnTo>
                  <a:lnTo>
                    <a:pt x="140" y="1189"/>
                  </a:lnTo>
                  <a:lnTo>
                    <a:pt x="53" y="1203"/>
                  </a:lnTo>
                  <a:lnTo>
                    <a:pt x="53" y="1492"/>
                  </a:lnTo>
                  <a:cubicBezTo>
                    <a:pt x="53" y="1502"/>
                    <a:pt x="53" y="1506"/>
                    <a:pt x="53" y="1516"/>
                  </a:cubicBezTo>
                  <a:lnTo>
                    <a:pt x="53" y="1521"/>
                  </a:lnTo>
                  <a:cubicBezTo>
                    <a:pt x="53" y="1530"/>
                    <a:pt x="48" y="1535"/>
                    <a:pt x="48" y="1540"/>
                  </a:cubicBezTo>
                  <a:cubicBezTo>
                    <a:pt x="43" y="1550"/>
                    <a:pt x="43" y="1554"/>
                    <a:pt x="39" y="1559"/>
                  </a:cubicBezTo>
                  <a:lnTo>
                    <a:pt x="39" y="1564"/>
                  </a:lnTo>
                  <a:cubicBezTo>
                    <a:pt x="39" y="1574"/>
                    <a:pt x="34" y="1579"/>
                    <a:pt x="29" y="1583"/>
                  </a:cubicBezTo>
                  <a:lnTo>
                    <a:pt x="29" y="1588"/>
                  </a:lnTo>
                  <a:cubicBezTo>
                    <a:pt x="29" y="1593"/>
                    <a:pt x="24" y="1598"/>
                    <a:pt x="19" y="1603"/>
                  </a:cubicBezTo>
                  <a:lnTo>
                    <a:pt x="14" y="1607"/>
                  </a:lnTo>
                  <a:lnTo>
                    <a:pt x="0" y="1617"/>
                  </a:lnTo>
                  <a:cubicBezTo>
                    <a:pt x="35" y="1648"/>
                    <a:pt x="75" y="1663"/>
                    <a:pt x="117" y="1663"/>
                  </a:cubicBezTo>
                  <a:cubicBezTo>
                    <a:pt x="139" y="1663"/>
                    <a:pt x="161" y="1659"/>
                    <a:pt x="183" y="1651"/>
                  </a:cubicBezTo>
                  <a:lnTo>
                    <a:pt x="202" y="1641"/>
                  </a:lnTo>
                  <a:lnTo>
                    <a:pt x="207" y="1641"/>
                  </a:lnTo>
                  <a:lnTo>
                    <a:pt x="221" y="1627"/>
                  </a:lnTo>
                  <a:lnTo>
                    <a:pt x="226" y="1622"/>
                  </a:lnTo>
                  <a:lnTo>
                    <a:pt x="241" y="1612"/>
                  </a:lnTo>
                  <a:lnTo>
                    <a:pt x="245" y="1607"/>
                  </a:lnTo>
                  <a:cubicBezTo>
                    <a:pt x="250" y="1603"/>
                    <a:pt x="255" y="1598"/>
                    <a:pt x="255" y="1588"/>
                  </a:cubicBezTo>
                  <a:cubicBezTo>
                    <a:pt x="260" y="1583"/>
                    <a:pt x="265" y="1579"/>
                    <a:pt x="265" y="1569"/>
                  </a:cubicBezTo>
                  <a:lnTo>
                    <a:pt x="265" y="1564"/>
                  </a:lnTo>
                  <a:cubicBezTo>
                    <a:pt x="269" y="1559"/>
                    <a:pt x="269" y="1554"/>
                    <a:pt x="274" y="1545"/>
                  </a:cubicBezTo>
                  <a:cubicBezTo>
                    <a:pt x="274" y="1540"/>
                    <a:pt x="279" y="1530"/>
                    <a:pt x="279" y="1526"/>
                  </a:cubicBezTo>
                  <a:lnTo>
                    <a:pt x="279" y="1521"/>
                  </a:lnTo>
                  <a:cubicBezTo>
                    <a:pt x="279" y="1511"/>
                    <a:pt x="279" y="1506"/>
                    <a:pt x="279" y="1497"/>
                  </a:cubicBezTo>
                  <a:lnTo>
                    <a:pt x="279" y="198"/>
                  </a:lnTo>
                  <a:cubicBezTo>
                    <a:pt x="279" y="130"/>
                    <a:pt x="313" y="68"/>
                    <a:pt x="371" y="29"/>
                  </a:cubicBezTo>
                  <a:cubicBezTo>
                    <a:pt x="346" y="15"/>
                    <a:pt x="322" y="5"/>
                    <a:pt x="2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6"/>
            <p:cNvSpPr/>
            <p:nvPr/>
          </p:nvSpPr>
          <p:spPr>
            <a:xfrm>
              <a:off x="5657657" y="2127472"/>
              <a:ext cx="9363" cy="25913"/>
            </a:xfrm>
            <a:custGeom>
              <a:avLst/>
              <a:gdLst/>
              <a:ahLst/>
              <a:cxnLst/>
              <a:rect l="l" t="t" r="r" b="b"/>
              <a:pathLst>
                <a:path w="357" h="988" extrusionOk="0">
                  <a:moveTo>
                    <a:pt x="231" y="1"/>
                  </a:moveTo>
                  <a:cubicBezTo>
                    <a:pt x="159" y="1"/>
                    <a:pt x="92" y="44"/>
                    <a:pt x="58" y="107"/>
                  </a:cubicBezTo>
                  <a:lnTo>
                    <a:pt x="49" y="116"/>
                  </a:lnTo>
                  <a:lnTo>
                    <a:pt x="49" y="819"/>
                  </a:lnTo>
                  <a:cubicBezTo>
                    <a:pt x="49" y="824"/>
                    <a:pt x="49" y="833"/>
                    <a:pt x="49" y="843"/>
                  </a:cubicBezTo>
                  <a:lnTo>
                    <a:pt x="49" y="848"/>
                  </a:lnTo>
                  <a:cubicBezTo>
                    <a:pt x="49" y="853"/>
                    <a:pt x="49" y="862"/>
                    <a:pt x="49" y="867"/>
                  </a:cubicBezTo>
                  <a:cubicBezTo>
                    <a:pt x="44" y="872"/>
                    <a:pt x="44" y="881"/>
                    <a:pt x="39" y="886"/>
                  </a:cubicBezTo>
                  <a:lnTo>
                    <a:pt x="39" y="891"/>
                  </a:lnTo>
                  <a:cubicBezTo>
                    <a:pt x="34" y="896"/>
                    <a:pt x="34" y="901"/>
                    <a:pt x="29" y="905"/>
                  </a:cubicBezTo>
                  <a:lnTo>
                    <a:pt x="29" y="910"/>
                  </a:lnTo>
                  <a:cubicBezTo>
                    <a:pt x="25" y="915"/>
                    <a:pt x="20" y="925"/>
                    <a:pt x="15" y="929"/>
                  </a:cubicBezTo>
                  <a:lnTo>
                    <a:pt x="15" y="934"/>
                  </a:lnTo>
                  <a:lnTo>
                    <a:pt x="0" y="944"/>
                  </a:lnTo>
                  <a:cubicBezTo>
                    <a:pt x="34" y="973"/>
                    <a:pt x="77" y="987"/>
                    <a:pt x="121" y="987"/>
                  </a:cubicBezTo>
                  <a:cubicBezTo>
                    <a:pt x="140" y="987"/>
                    <a:pt x="164" y="982"/>
                    <a:pt x="183" y="978"/>
                  </a:cubicBezTo>
                  <a:lnTo>
                    <a:pt x="203" y="968"/>
                  </a:lnTo>
                  <a:lnTo>
                    <a:pt x="207" y="968"/>
                  </a:lnTo>
                  <a:lnTo>
                    <a:pt x="227" y="954"/>
                  </a:lnTo>
                  <a:lnTo>
                    <a:pt x="231" y="949"/>
                  </a:lnTo>
                  <a:lnTo>
                    <a:pt x="241" y="939"/>
                  </a:lnTo>
                  <a:lnTo>
                    <a:pt x="246" y="934"/>
                  </a:lnTo>
                  <a:cubicBezTo>
                    <a:pt x="251" y="929"/>
                    <a:pt x="255" y="920"/>
                    <a:pt x="260" y="915"/>
                  </a:cubicBezTo>
                  <a:cubicBezTo>
                    <a:pt x="260" y="905"/>
                    <a:pt x="265" y="901"/>
                    <a:pt x="270" y="896"/>
                  </a:cubicBezTo>
                  <a:lnTo>
                    <a:pt x="270" y="891"/>
                  </a:lnTo>
                  <a:cubicBezTo>
                    <a:pt x="270" y="886"/>
                    <a:pt x="275" y="877"/>
                    <a:pt x="275" y="872"/>
                  </a:cubicBezTo>
                  <a:cubicBezTo>
                    <a:pt x="280" y="867"/>
                    <a:pt x="280" y="857"/>
                    <a:pt x="280" y="853"/>
                  </a:cubicBezTo>
                  <a:lnTo>
                    <a:pt x="280" y="848"/>
                  </a:lnTo>
                  <a:cubicBezTo>
                    <a:pt x="280" y="838"/>
                    <a:pt x="280" y="828"/>
                    <a:pt x="280" y="824"/>
                  </a:cubicBezTo>
                  <a:lnTo>
                    <a:pt x="280" y="116"/>
                  </a:lnTo>
                  <a:lnTo>
                    <a:pt x="284" y="107"/>
                  </a:lnTo>
                  <a:cubicBezTo>
                    <a:pt x="304" y="73"/>
                    <a:pt x="328" y="49"/>
                    <a:pt x="357" y="30"/>
                  </a:cubicBezTo>
                  <a:cubicBezTo>
                    <a:pt x="332" y="15"/>
                    <a:pt x="308" y="6"/>
                    <a:pt x="2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6"/>
            <p:cNvSpPr/>
            <p:nvPr/>
          </p:nvSpPr>
          <p:spPr>
            <a:xfrm>
              <a:off x="5616900" y="2151969"/>
              <a:ext cx="29794" cy="73726"/>
            </a:xfrm>
            <a:custGeom>
              <a:avLst/>
              <a:gdLst/>
              <a:ahLst/>
              <a:cxnLst/>
              <a:rect l="l" t="t" r="r" b="b"/>
              <a:pathLst>
                <a:path w="1136" h="2811" extrusionOk="0">
                  <a:moveTo>
                    <a:pt x="260" y="0"/>
                  </a:moveTo>
                  <a:lnTo>
                    <a:pt x="236" y="5"/>
                  </a:lnTo>
                  <a:lnTo>
                    <a:pt x="222" y="10"/>
                  </a:lnTo>
                  <a:lnTo>
                    <a:pt x="207" y="15"/>
                  </a:lnTo>
                  <a:lnTo>
                    <a:pt x="188" y="24"/>
                  </a:lnTo>
                  <a:lnTo>
                    <a:pt x="178" y="29"/>
                  </a:lnTo>
                  <a:cubicBezTo>
                    <a:pt x="169" y="34"/>
                    <a:pt x="159" y="39"/>
                    <a:pt x="154" y="44"/>
                  </a:cubicBezTo>
                  <a:cubicBezTo>
                    <a:pt x="0" y="174"/>
                    <a:pt x="29" y="592"/>
                    <a:pt x="48" y="963"/>
                  </a:cubicBezTo>
                  <a:cubicBezTo>
                    <a:pt x="87" y="1588"/>
                    <a:pt x="833" y="2146"/>
                    <a:pt x="838" y="2151"/>
                  </a:cubicBezTo>
                  <a:cubicBezTo>
                    <a:pt x="881" y="2185"/>
                    <a:pt x="910" y="2238"/>
                    <a:pt x="910" y="2291"/>
                  </a:cubicBezTo>
                  <a:lnTo>
                    <a:pt x="910" y="2810"/>
                  </a:lnTo>
                  <a:lnTo>
                    <a:pt x="1136" y="2810"/>
                  </a:lnTo>
                  <a:lnTo>
                    <a:pt x="1136" y="2296"/>
                  </a:lnTo>
                  <a:cubicBezTo>
                    <a:pt x="1136" y="2238"/>
                    <a:pt x="1112" y="2190"/>
                    <a:pt x="1068" y="2156"/>
                  </a:cubicBezTo>
                  <a:cubicBezTo>
                    <a:pt x="1059" y="2151"/>
                    <a:pt x="318" y="1588"/>
                    <a:pt x="279" y="967"/>
                  </a:cubicBezTo>
                  <a:cubicBezTo>
                    <a:pt x="255" y="597"/>
                    <a:pt x="231" y="174"/>
                    <a:pt x="380" y="48"/>
                  </a:cubicBezTo>
                  <a:cubicBezTo>
                    <a:pt x="390" y="44"/>
                    <a:pt x="400" y="39"/>
                    <a:pt x="404" y="34"/>
                  </a:cubicBezTo>
                  <a:lnTo>
                    <a:pt x="419" y="24"/>
                  </a:lnTo>
                  <a:lnTo>
                    <a:pt x="433" y="20"/>
                  </a:lnTo>
                  <a:lnTo>
                    <a:pt x="453" y="15"/>
                  </a:lnTo>
                  <a:lnTo>
                    <a:pt x="467" y="10"/>
                  </a:lnTo>
                  <a:lnTo>
                    <a:pt x="472" y="10"/>
                  </a:lnTo>
                  <a:lnTo>
                    <a:pt x="443" y="5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6"/>
            <p:cNvSpPr/>
            <p:nvPr/>
          </p:nvSpPr>
          <p:spPr>
            <a:xfrm>
              <a:off x="5458512" y="2007088"/>
              <a:ext cx="19094" cy="13140"/>
            </a:xfrm>
            <a:custGeom>
              <a:avLst/>
              <a:gdLst/>
              <a:ahLst/>
              <a:cxnLst/>
              <a:rect l="l" t="t" r="r" b="b"/>
              <a:pathLst>
                <a:path w="728" h="501" extrusionOk="0">
                  <a:moveTo>
                    <a:pt x="1" y="0"/>
                  </a:moveTo>
                  <a:lnTo>
                    <a:pt x="515" y="501"/>
                  </a:lnTo>
                  <a:lnTo>
                    <a:pt x="727" y="4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6"/>
            <p:cNvSpPr/>
            <p:nvPr/>
          </p:nvSpPr>
          <p:spPr>
            <a:xfrm>
              <a:off x="5604153" y="2062350"/>
              <a:ext cx="18071" cy="20615"/>
            </a:xfrm>
            <a:custGeom>
              <a:avLst/>
              <a:gdLst/>
              <a:ahLst/>
              <a:cxnLst/>
              <a:rect l="l" t="t" r="r" b="b"/>
              <a:pathLst>
                <a:path w="689" h="786" extrusionOk="0">
                  <a:moveTo>
                    <a:pt x="164" y="1"/>
                  </a:moveTo>
                  <a:lnTo>
                    <a:pt x="10" y="569"/>
                  </a:lnTo>
                  <a:cubicBezTo>
                    <a:pt x="5" y="583"/>
                    <a:pt x="5" y="593"/>
                    <a:pt x="0" y="607"/>
                  </a:cubicBezTo>
                  <a:lnTo>
                    <a:pt x="429" y="785"/>
                  </a:lnTo>
                  <a:lnTo>
                    <a:pt x="688" y="218"/>
                  </a:lnTo>
                  <a:lnTo>
                    <a:pt x="1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6"/>
            <p:cNvSpPr/>
            <p:nvPr/>
          </p:nvSpPr>
          <p:spPr>
            <a:xfrm>
              <a:off x="5480858" y="2011494"/>
              <a:ext cx="44062" cy="30948"/>
            </a:xfrm>
            <a:custGeom>
              <a:avLst/>
              <a:gdLst/>
              <a:ahLst/>
              <a:cxnLst/>
              <a:rect l="l" t="t" r="r" b="b"/>
              <a:pathLst>
                <a:path w="1680" h="1180" extrusionOk="0">
                  <a:moveTo>
                    <a:pt x="255" y="1"/>
                  </a:moveTo>
                  <a:lnTo>
                    <a:pt x="0" y="535"/>
                  </a:lnTo>
                  <a:lnTo>
                    <a:pt x="1526" y="1180"/>
                  </a:lnTo>
                  <a:lnTo>
                    <a:pt x="1680" y="602"/>
                  </a:lnTo>
                  <a:lnTo>
                    <a:pt x="2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6"/>
            <p:cNvSpPr/>
            <p:nvPr/>
          </p:nvSpPr>
          <p:spPr>
            <a:xfrm>
              <a:off x="5624978" y="2072080"/>
              <a:ext cx="16182" cy="17966"/>
            </a:xfrm>
            <a:custGeom>
              <a:avLst/>
              <a:gdLst/>
              <a:ahLst/>
              <a:cxnLst/>
              <a:rect l="l" t="t" r="r" b="b"/>
              <a:pathLst>
                <a:path w="617" h="685" extrusionOk="0">
                  <a:moveTo>
                    <a:pt x="260" y="0"/>
                  </a:moveTo>
                  <a:lnTo>
                    <a:pt x="0" y="563"/>
                  </a:lnTo>
                  <a:lnTo>
                    <a:pt x="270" y="674"/>
                  </a:lnTo>
                  <a:cubicBezTo>
                    <a:pt x="287" y="681"/>
                    <a:pt x="305" y="684"/>
                    <a:pt x="324" y="684"/>
                  </a:cubicBezTo>
                  <a:cubicBezTo>
                    <a:pt x="380" y="684"/>
                    <a:pt x="435" y="652"/>
                    <a:pt x="457" y="597"/>
                  </a:cubicBezTo>
                  <a:lnTo>
                    <a:pt x="587" y="299"/>
                  </a:lnTo>
                  <a:cubicBezTo>
                    <a:pt x="616" y="222"/>
                    <a:pt x="582" y="135"/>
                    <a:pt x="510" y="10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6"/>
            <p:cNvSpPr/>
            <p:nvPr/>
          </p:nvSpPr>
          <p:spPr>
            <a:xfrm>
              <a:off x="5386334" y="2267186"/>
              <a:ext cx="72204" cy="17808"/>
            </a:xfrm>
            <a:custGeom>
              <a:avLst/>
              <a:gdLst/>
              <a:ahLst/>
              <a:cxnLst/>
              <a:rect l="l" t="t" r="r" b="b"/>
              <a:pathLst>
                <a:path w="2753" h="679" extrusionOk="0">
                  <a:moveTo>
                    <a:pt x="0" y="0"/>
                  </a:moveTo>
                  <a:lnTo>
                    <a:pt x="0" y="679"/>
                  </a:lnTo>
                  <a:lnTo>
                    <a:pt x="2753" y="679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6"/>
            <p:cNvSpPr/>
            <p:nvPr/>
          </p:nvSpPr>
          <p:spPr>
            <a:xfrm>
              <a:off x="5386203" y="2296325"/>
              <a:ext cx="72204" cy="44849"/>
            </a:xfrm>
            <a:custGeom>
              <a:avLst/>
              <a:gdLst/>
              <a:ahLst/>
              <a:cxnLst/>
              <a:rect l="l" t="t" r="r" b="b"/>
              <a:pathLst>
                <a:path w="2753" h="1710" extrusionOk="0">
                  <a:moveTo>
                    <a:pt x="0" y="1"/>
                  </a:moveTo>
                  <a:lnTo>
                    <a:pt x="0" y="1709"/>
                  </a:lnTo>
                  <a:lnTo>
                    <a:pt x="2753" y="1709"/>
                  </a:lnTo>
                  <a:lnTo>
                    <a:pt x="27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6"/>
            <p:cNvSpPr/>
            <p:nvPr/>
          </p:nvSpPr>
          <p:spPr>
            <a:xfrm>
              <a:off x="5398451" y="2267186"/>
              <a:ext cx="60087" cy="17808"/>
            </a:xfrm>
            <a:custGeom>
              <a:avLst/>
              <a:gdLst/>
              <a:ahLst/>
              <a:cxnLst/>
              <a:rect l="l" t="t" r="r" b="b"/>
              <a:pathLst>
                <a:path w="2291" h="679" extrusionOk="0">
                  <a:moveTo>
                    <a:pt x="0" y="0"/>
                  </a:moveTo>
                  <a:lnTo>
                    <a:pt x="0" y="679"/>
                  </a:lnTo>
                  <a:lnTo>
                    <a:pt x="2291" y="679"/>
                  </a:lnTo>
                  <a:lnTo>
                    <a:pt x="2291" y="0"/>
                  </a:lnTo>
                  <a:close/>
                </a:path>
              </a:pathLst>
            </a:custGeom>
            <a:solidFill>
              <a:srgbClr val="F2F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6"/>
            <p:cNvSpPr/>
            <p:nvPr/>
          </p:nvSpPr>
          <p:spPr>
            <a:xfrm>
              <a:off x="5398451" y="2296325"/>
              <a:ext cx="60087" cy="44849"/>
            </a:xfrm>
            <a:custGeom>
              <a:avLst/>
              <a:gdLst/>
              <a:ahLst/>
              <a:cxnLst/>
              <a:rect l="l" t="t" r="r" b="b"/>
              <a:pathLst>
                <a:path w="2291" h="1710" extrusionOk="0">
                  <a:moveTo>
                    <a:pt x="0" y="1"/>
                  </a:moveTo>
                  <a:lnTo>
                    <a:pt x="0" y="1709"/>
                  </a:lnTo>
                  <a:lnTo>
                    <a:pt x="2291" y="1709"/>
                  </a:lnTo>
                  <a:lnTo>
                    <a:pt x="22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6"/>
            <p:cNvSpPr/>
            <p:nvPr/>
          </p:nvSpPr>
          <p:spPr>
            <a:xfrm>
              <a:off x="5633161" y="2265036"/>
              <a:ext cx="72231" cy="76138"/>
            </a:xfrm>
            <a:custGeom>
              <a:avLst/>
              <a:gdLst/>
              <a:ahLst/>
              <a:cxnLst/>
              <a:rect l="l" t="t" r="r" b="b"/>
              <a:pathLst>
                <a:path w="2754" h="2903" extrusionOk="0">
                  <a:moveTo>
                    <a:pt x="1" y="1"/>
                  </a:moveTo>
                  <a:lnTo>
                    <a:pt x="1" y="2902"/>
                  </a:lnTo>
                  <a:lnTo>
                    <a:pt x="2753" y="2902"/>
                  </a:lnTo>
                  <a:lnTo>
                    <a:pt x="27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6"/>
            <p:cNvSpPr/>
            <p:nvPr/>
          </p:nvSpPr>
          <p:spPr>
            <a:xfrm>
              <a:off x="5633161" y="2235897"/>
              <a:ext cx="72231" cy="17940"/>
            </a:xfrm>
            <a:custGeom>
              <a:avLst/>
              <a:gdLst/>
              <a:ahLst/>
              <a:cxnLst/>
              <a:rect l="l" t="t" r="r" b="b"/>
              <a:pathLst>
                <a:path w="2754" h="684" extrusionOk="0">
                  <a:moveTo>
                    <a:pt x="1" y="0"/>
                  </a:moveTo>
                  <a:lnTo>
                    <a:pt x="1" y="683"/>
                  </a:lnTo>
                  <a:lnTo>
                    <a:pt x="2753" y="683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6"/>
            <p:cNvSpPr/>
            <p:nvPr/>
          </p:nvSpPr>
          <p:spPr>
            <a:xfrm>
              <a:off x="5648819" y="2265036"/>
              <a:ext cx="56573" cy="76138"/>
            </a:xfrm>
            <a:custGeom>
              <a:avLst/>
              <a:gdLst/>
              <a:ahLst/>
              <a:cxnLst/>
              <a:rect l="l" t="t" r="r" b="b"/>
              <a:pathLst>
                <a:path w="2157" h="2903" extrusionOk="0">
                  <a:moveTo>
                    <a:pt x="1" y="1"/>
                  </a:moveTo>
                  <a:lnTo>
                    <a:pt x="1" y="2902"/>
                  </a:lnTo>
                  <a:lnTo>
                    <a:pt x="2156" y="2902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6"/>
            <p:cNvSpPr/>
            <p:nvPr/>
          </p:nvSpPr>
          <p:spPr>
            <a:xfrm>
              <a:off x="5648819" y="2235897"/>
              <a:ext cx="56573" cy="17940"/>
            </a:xfrm>
            <a:custGeom>
              <a:avLst/>
              <a:gdLst/>
              <a:ahLst/>
              <a:cxnLst/>
              <a:rect l="l" t="t" r="r" b="b"/>
              <a:pathLst>
                <a:path w="2157" h="684" extrusionOk="0">
                  <a:moveTo>
                    <a:pt x="1" y="0"/>
                  </a:moveTo>
                  <a:lnTo>
                    <a:pt x="1" y="683"/>
                  </a:lnTo>
                  <a:lnTo>
                    <a:pt x="2156" y="683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6"/>
            <p:cNvSpPr/>
            <p:nvPr/>
          </p:nvSpPr>
          <p:spPr>
            <a:xfrm>
              <a:off x="5507977" y="2140219"/>
              <a:ext cx="72231" cy="17835"/>
            </a:xfrm>
            <a:custGeom>
              <a:avLst/>
              <a:gdLst/>
              <a:ahLst/>
              <a:cxnLst/>
              <a:rect l="l" t="t" r="r" b="b"/>
              <a:pathLst>
                <a:path w="2754" h="680" extrusionOk="0">
                  <a:moveTo>
                    <a:pt x="1" y="1"/>
                  </a:moveTo>
                  <a:lnTo>
                    <a:pt x="1" y="679"/>
                  </a:lnTo>
                  <a:lnTo>
                    <a:pt x="2753" y="679"/>
                  </a:lnTo>
                  <a:lnTo>
                    <a:pt x="27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6"/>
            <p:cNvSpPr/>
            <p:nvPr/>
          </p:nvSpPr>
          <p:spPr>
            <a:xfrm>
              <a:off x="5507977" y="2169384"/>
              <a:ext cx="72231" cy="171790"/>
            </a:xfrm>
            <a:custGeom>
              <a:avLst/>
              <a:gdLst/>
              <a:ahLst/>
              <a:cxnLst/>
              <a:rect l="l" t="t" r="r" b="b"/>
              <a:pathLst>
                <a:path w="2754" h="6550" extrusionOk="0">
                  <a:moveTo>
                    <a:pt x="1" y="0"/>
                  </a:moveTo>
                  <a:lnTo>
                    <a:pt x="1" y="6549"/>
                  </a:lnTo>
                  <a:lnTo>
                    <a:pt x="2753" y="6549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6"/>
            <p:cNvSpPr/>
            <p:nvPr/>
          </p:nvSpPr>
          <p:spPr>
            <a:xfrm>
              <a:off x="5519333" y="2140219"/>
              <a:ext cx="60874" cy="17835"/>
            </a:xfrm>
            <a:custGeom>
              <a:avLst/>
              <a:gdLst/>
              <a:ahLst/>
              <a:cxnLst/>
              <a:rect l="l" t="t" r="r" b="b"/>
              <a:pathLst>
                <a:path w="2321" h="680" extrusionOk="0">
                  <a:moveTo>
                    <a:pt x="1" y="1"/>
                  </a:moveTo>
                  <a:lnTo>
                    <a:pt x="1" y="679"/>
                  </a:lnTo>
                  <a:lnTo>
                    <a:pt x="2320" y="679"/>
                  </a:lnTo>
                  <a:lnTo>
                    <a:pt x="23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6"/>
            <p:cNvSpPr/>
            <p:nvPr/>
          </p:nvSpPr>
          <p:spPr>
            <a:xfrm>
              <a:off x="5519333" y="2169384"/>
              <a:ext cx="66041" cy="171790"/>
            </a:xfrm>
            <a:custGeom>
              <a:avLst/>
              <a:gdLst/>
              <a:ahLst/>
              <a:cxnLst/>
              <a:rect l="l" t="t" r="r" b="b"/>
              <a:pathLst>
                <a:path w="2518" h="6550" extrusionOk="0">
                  <a:moveTo>
                    <a:pt x="1" y="0"/>
                  </a:moveTo>
                  <a:lnTo>
                    <a:pt x="1" y="6549"/>
                  </a:lnTo>
                  <a:lnTo>
                    <a:pt x="2517" y="6549"/>
                  </a:lnTo>
                  <a:lnTo>
                    <a:pt x="25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6"/>
            <p:cNvSpPr/>
            <p:nvPr/>
          </p:nvSpPr>
          <p:spPr>
            <a:xfrm>
              <a:off x="5479966" y="2018314"/>
              <a:ext cx="44193" cy="25152"/>
            </a:xfrm>
            <a:custGeom>
              <a:avLst/>
              <a:gdLst/>
              <a:ahLst/>
              <a:cxnLst/>
              <a:rect l="l" t="t" r="r" b="b"/>
              <a:pathLst>
                <a:path w="1685" h="959" extrusionOk="0">
                  <a:moveTo>
                    <a:pt x="130" y="1"/>
                  </a:moveTo>
                  <a:lnTo>
                    <a:pt x="1" y="280"/>
                  </a:lnTo>
                  <a:lnTo>
                    <a:pt x="1603" y="958"/>
                  </a:lnTo>
                  <a:lnTo>
                    <a:pt x="1685" y="660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6"/>
            <p:cNvSpPr/>
            <p:nvPr/>
          </p:nvSpPr>
          <p:spPr>
            <a:xfrm>
              <a:off x="5603261" y="2070192"/>
              <a:ext cx="15159" cy="13009"/>
            </a:xfrm>
            <a:custGeom>
              <a:avLst/>
              <a:gdLst/>
              <a:ahLst/>
              <a:cxnLst/>
              <a:rect l="l" t="t" r="r" b="b"/>
              <a:pathLst>
                <a:path w="578" h="496" extrusionOk="0">
                  <a:moveTo>
                    <a:pt x="82" y="0"/>
                  </a:moveTo>
                  <a:lnTo>
                    <a:pt x="5" y="265"/>
                  </a:lnTo>
                  <a:cubicBezTo>
                    <a:pt x="5" y="275"/>
                    <a:pt x="5" y="289"/>
                    <a:pt x="1" y="303"/>
                  </a:cubicBezTo>
                  <a:lnTo>
                    <a:pt x="453" y="496"/>
                  </a:lnTo>
                  <a:lnTo>
                    <a:pt x="578" y="222"/>
                  </a:lnTo>
                  <a:lnTo>
                    <a:pt x="578" y="212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6"/>
            <p:cNvSpPr/>
            <p:nvPr/>
          </p:nvSpPr>
          <p:spPr>
            <a:xfrm>
              <a:off x="5649212" y="2124325"/>
              <a:ext cx="11383" cy="30555"/>
            </a:xfrm>
            <a:custGeom>
              <a:avLst/>
              <a:gdLst/>
              <a:ahLst/>
              <a:cxnLst/>
              <a:rect l="l" t="t" r="r" b="b"/>
              <a:pathLst>
                <a:path w="434" h="1165" extrusionOk="0">
                  <a:moveTo>
                    <a:pt x="217" y="1"/>
                  </a:moveTo>
                  <a:cubicBezTo>
                    <a:pt x="108" y="1"/>
                    <a:pt x="0" y="73"/>
                    <a:pt x="0" y="217"/>
                  </a:cubicBezTo>
                  <a:lnTo>
                    <a:pt x="0" y="948"/>
                  </a:lnTo>
                  <a:cubicBezTo>
                    <a:pt x="0" y="1069"/>
                    <a:pt x="96" y="1165"/>
                    <a:pt x="217" y="1165"/>
                  </a:cubicBezTo>
                  <a:cubicBezTo>
                    <a:pt x="337" y="1165"/>
                    <a:pt x="433" y="1069"/>
                    <a:pt x="433" y="948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6"/>
            <p:cNvSpPr/>
            <p:nvPr/>
          </p:nvSpPr>
          <p:spPr>
            <a:xfrm>
              <a:off x="5668752" y="2127368"/>
              <a:ext cx="11383" cy="27513"/>
            </a:xfrm>
            <a:custGeom>
              <a:avLst/>
              <a:gdLst/>
              <a:ahLst/>
              <a:cxnLst/>
              <a:rect l="l" t="t" r="r" b="b"/>
              <a:pathLst>
                <a:path w="434" h="1049" extrusionOk="0">
                  <a:moveTo>
                    <a:pt x="217" y="0"/>
                  </a:moveTo>
                  <a:cubicBezTo>
                    <a:pt x="109" y="0"/>
                    <a:pt x="1" y="72"/>
                    <a:pt x="1" y="217"/>
                  </a:cubicBezTo>
                  <a:lnTo>
                    <a:pt x="1" y="832"/>
                  </a:lnTo>
                  <a:cubicBezTo>
                    <a:pt x="1" y="953"/>
                    <a:pt x="97" y="1049"/>
                    <a:pt x="217" y="1049"/>
                  </a:cubicBezTo>
                  <a:cubicBezTo>
                    <a:pt x="338" y="1049"/>
                    <a:pt x="434" y="953"/>
                    <a:pt x="434" y="832"/>
                  </a:cubicBezTo>
                  <a:lnTo>
                    <a:pt x="434" y="217"/>
                  </a:lnTo>
                  <a:cubicBezTo>
                    <a:pt x="434" y="72"/>
                    <a:pt x="326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6"/>
            <p:cNvSpPr/>
            <p:nvPr/>
          </p:nvSpPr>
          <p:spPr>
            <a:xfrm>
              <a:off x="5688317" y="2135052"/>
              <a:ext cx="11383" cy="22608"/>
            </a:xfrm>
            <a:custGeom>
              <a:avLst/>
              <a:gdLst/>
              <a:ahLst/>
              <a:cxnLst/>
              <a:rect l="l" t="t" r="r" b="b"/>
              <a:pathLst>
                <a:path w="434" h="862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645"/>
                  </a:lnTo>
                  <a:cubicBezTo>
                    <a:pt x="1" y="766"/>
                    <a:pt x="97" y="862"/>
                    <a:pt x="217" y="862"/>
                  </a:cubicBezTo>
                  <a:cubicBezTo>
                    <a:pt x="338" y="862"/>
                    <a:pt x="434" y="766"/>
                    <a:pt x="434" y="650"/>
                  </a:cubicBezTo>
                  <a:lnTo>
                    <a:pt x="434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6"/>
            <p:cNvSpPr/>
            <p:nvPr/>
          </p:nvSpPr>
          <p:spPr>
            <a:xfrm>
              <a:off x="5606540" y="2111946"/>
              <a:ext cx="115112" cy="240952"/>
            </a:xfrm>
            <a:custGeom>
              <a:avLst/>
              <a:gdLst/>
              <a:ahLst/>
              <a:cxnLst/>
              <a:rect l="l" t="t" r="r" b="b"/>
              <a:pathLst>
                <a:path w="4389" h="9187" extrusionOk="0">
                  <a:moveTo>
                    <a:pt x="1468" y="434"/>
                  </a:moveTo>
                  <a:cubicBezTo>
                    <a:pt x="1555" y="434"/>
                    <a:pt x="1627" y="501"/>
                    <a:pt x="1627" y="588"/>
                  </a:cubicBezTo>
                  <a:lnTo>
                    <a:pt x="1627" y="689"/>
                  </a:lnTo>
                  <a:cubicBezTo>
                    <a:pt x="1627" y="827"/>
                    <a:pt x="1735" y="904"/>
                    <a:pt x="1843" y="904"/>
                  </a:cubicBezTo>
                  <a:cubicBezTo>
                    <a:pt x="1928" y="904"/>
                    <a:pt x="2012" y="858"/>
                    <a:pt x="2046" y="756"/>
                  </a:cubicBezTo>
                  <a:cubicBezTo>
                    <a:pt x="2065" y="694"/>
                    <a:pt x="2127" y="651"/>
                    <a:pt x="2195" y="651"/>
                  </a:cubicBezTo>
                  <a:lnTo>
                    <a:pt x="2214" y="651"/>
                  </a:lnTo>
                  <a:cubicBezTo>
                    <a:pt x="2301" y="651"/>
                    <a:pt x="2368" y="718"/>
                    <a:pt x="2368" y="805"/>
                  </a:cubicBezTo>
                  <a:lnTo>
                    <a:pt x="2368" y="833"/>
                  </a:lnTo>
                  <a:cubicBezTo>
                    <a:pt x="2371" y="971"/>
                    <a:pt x="2480" y="1049"/>
                    <a:pt x="2589" y="1049"/>
                  </a:cubicBezTo>
                  <a:cubicBezTo>
                    <a:pt x="2673" y="1049"/>
                    <a:pt x="2758" y="1002"/>
                    <a:pt x="2792" y="901"/>
                  </a:cubicBezTo>
                  <a:cubicBezTo>
                    <a:pt x="2811" y="833"/>
                    <a:pt x="2873" y="790"/>
                    <a:pt x="2941" y="790"/>
                  </a:cubicBezTo>
                  <a:lnTo>
                    <a:pt x="2960" y="790"/>
                  </a:lnTo>
                  <a:cubicBezTo>
                    <a:pt x="3047" y="790"/>
                    <a:pt x="3114" y="857"/>
                    <a:pt x="3114" y="944"/>
                  </a:cubicBezTo>
                  <a:lnTo>
                    <a:pt x="3114" y="1098"/>
                  </a:lnTo>
                  <a:cubicBezTo>
                    <a:pt x="3114" y="1240"/>
                    <a:pt x="3222" y="1311"/>
                    <a:pt x="3330" y="1311"/>
                  </a:cubicBezTo>
                  <a:cubicBezTo>
                    <a:pt x="3439" y="1311"/>
                    <a:pt x="3547" y="1240"/>
                    <a:pt x="3547" y="1098"/>
                  </a:cubicBezTo>
                  <a:cubicBezTo>
                    <a:pt x="3547" y="1011"/>
                    <a:pt x="3619" y="939"/>
                    <a:pt x="3701" y="939"/>
                  </a:cubicBezTo>
                  <a:lnTo>
                    <a:pt x="3725" y="939"/>
                  </a:lnTo>
                  <a:cubicBezTo>
                    <a:pt x="3812" y="939"/>
                    <a:pt x="3879" y="1011"/>
                    <a:pt x="3879" y="1098"/>
                  </a:cubicBezTo>
                  <a:lnTo>
                    <a:pt x="3879" y="2109"/>
                  </a:lnTo>
                  <a:lnTo>
                    <a:pt x="3879" y="2133"/>
                  </a:lnTo>
                  <a:cubicBezTo>
                    <a:pt x="3903" y="2388"/>
                    <a:pt x="3884" y="3133"/>
                    <a:pt x="3494" y="3461"/>
                  </a:cubicBezTo>
                  <a:cubicBezTo>
                    <a:pt x="3446" y="3504"/>
                    <a:pt x="3417" y="3562"/>
                    <a:pt x="3417" y="3624"/>
                  </a:cubicBezTo>
                  <a:lnTo>
                    <a:pt x="3417" y="4312"/>
                  </a:lnTo>
                  <a:lnTo>
                    <a:pt x="1353" y="4312"/>
                  </a:lnTo>
                  <a:lnTo>
                    <a:pt x="1353" y="3836"/>
                  </a:lnTo>
                  <a:cubicBezTo>
                    <a:pt x="1353" y="3769"/>
                    <a:pt x="1319" y="3701"/>
                    <a:pt x="1266" y="3663"/>
                  </a:cubicBezTo>
                  <a:lnTo>
                    <a:pt x="1261" y="3658"/>
                  </a:lnTo>
                  <a:cubicBezTo>
                    <a:pt x="1257" y="3653"/>
                    <a:pt x="530" y="3105"/>
                    <a:pt x="492" y="2498"/>
                  </a:cubicBezTo>
                  <a:cubicBezTo>
                    <a:pt x="472" y="2157"/>
                    <a:pt x="443" y="1733"/>
                    <a:pt x="578" y="1618"/>
                  </a:cubicBezTo>
                  <a:cubicBezTo>
                    <a:pt x="614" y="1588"/>
                    <a:pt x="669" y="1575"/>
                    <a:pt x="743" y="1575"/>
                  </a:cubicBezTo>
                  <a:cubicBezTo>
                    <a:pt x="779" y="1575"/>
                    <a:pt x="818" y="1578"/>
                    <a:pt x="862" y="1584"/>
                  </a:cubicBezTo>
                  <a:lnTo>
                    <a:pt x="862" y="1878"/>
                  </a:lnTo>
                  <a:cubicBezTo>
                    <a:pt x="862" y="2022"/>
                    <a:pt x="970" y="2094"/>
                    <a:pt x="1079" y="2094"/>
                  </a:cubicBezTo>
                  <a:cubicBezTo>
                    <a:pt x="1187" y="2094"/>
                    <a:pt x="1295" y="2022"/>
                    <a:pt x="1295" y="1878"/>
                  </a:cubicBezTo>
                  <a:lnTo>
                    <a:pt x="1295" y="588"/>
                  </a:lnTo>
                  <a:cubicBezTo>
                    <a:pt x="1295" y="501"/>
                    <a:pt x="1362" y="434"/>
                    <a:pt x="1449" y="434"/>
                  </a:cubicBezTo>
                  <a:close/>
                  <a:moveTo>
                    <a:pt x="3773" y="4741"/>
                  </a:moveTo>
                  <a:lnTo>
                    <a:pt x="3773" y="5419"/>
                  </a:lnTo>
                  <a:lnTo>
                    <a:pt x="1021" y="5419"/>
                  </a:lnTo>
                  <a:lnTo>
                    <a:pt x="1021" y="4741"/>
                  </a:lnTo>
                  <a:close/>
                  <a:moveTo>
                    <a:pt x="3773" y="5852"/>
                  </a:moveTo>
                  <a:lnTo>
                    <a:pt x="3773" y="8749"/>
                  </a:lnTo>
                  <a:lnTo>
                    <a:pt x="1021" y="8749"/>
                  </a:lnTo>
                  <a:lnTo>
                    <a:pt x="1021" y="5852"/>
                  </a:lnTo>
                  <a:close/>
                  <a:moveTo>
                    <a:pt x="1449" y="1"/>
                  </a:moveTo>
                  <a:cubicBezTo>
                    <a:pt x="1127" y="1"/>
                    <a:pt x="862" y="266"/>
                    <a:pt x="862" y="588"/>
                  </a:cubicBezTo>
                  <a:lnTo>
                    <a:pt x="862" y="1156"/>
                  </a:lnTo>
                  <a:cubicBezTo>
                    <a:pt x="820" y="1152"/>
                    <a:pt x="780" y="1149"/>
                    <a:pt x="741" y="1149"/>
                  </a:cubicBezTo>
                  <a:cubicBezTo>
                    <a:pt x="561" y="1149"/>
                    <a:pt x="415" y="1196"/>
                    <a:pt x="304" y="1291"/>
                  </a:cubicBezTo>
                  <a:cubicBezTo>
                    <a:pt x="1" y="1546"/>
                    <a:pt x="30" y="2046"/>
                    <a:pt x="63" y="2532"/>
                  </a:cubicBezTo>
                  <a:cubicBezTo>
                    <a:pt x="102" y="3196"/>
                    <a:pt x="694" y="3749"/>
                    <a:pt x="920" y="3942"/>
                  </a:cubicBezTo>
                  <a:lnTo>
                    <a:pt x="920" y="4312"/>
                  </a:lnTo>
                  <a:lnTo>
                    <a:pt x="804" y="4312"/>
                  </a:lnTo>
                  <a:cubicBezTo>
                    <a:pt x="689" y="4312"/>
                    <a:pt x="593" y="4409"/>
                    <a:pt x="593" y="4529"/>
                  </a:cubicBezTo>
                  <a:lnTo>
                    <a:pt x="593" y="8970"/>
                  </a:lnTo>
                  <a:cubicBezTo>
                    <a:pt x="593" y="9090"/>
                    <a:pt x="689" y="9187"/>
                    <a:pt x="804" y="9187"/>
                  </a:cubicBezTo>
                  <a:lnTo>
                    <a:pt x="3990" y="9187"/>
                  </a:lnTo>
                  <a:cubicBezTo>
                    <a:pt x="4110" y="9187"/>
                    <a:pt x="4206" y="9090"/>
                    <a:pt x="4206" y="8970"/>
                  </a:cubicBezTo>
                  <a:lnTo>
                    <a:pt x="4206" y="4524"/>
                  </a:lnTo>
                  <a:cubicBezTo>
                    <a:pt x="4206" y="4404"/>
                    <a:pt x="4110" y="4307"/>
                    <a:pt x="3990" y="4307"/>
                  </a:cubicBezTo>
                  <a:lnTo>
                    <a:pt x="3855" y="4307"/>
                  </a:lnTo>
                  <a:lnTo>
                    <a:pt x="3855" y="3720"/>
                  </a:lnTo>
                  <a:cubicBezTo>
                    <a:pt x="4389" y="3182"/>
                    <a:pt x="4326" y="2219"/>
                    <a:pt x="4317" y="2099"/>
                  </a:cubicBezTo>
                  <a:lnTo>
                    <a:pt x="4317" y="1098"/>
                  </a:lnTo>
                  <a:cubicBezTo>
                    <a:pt x="4317" y="771"/>
                    <a:pt x="4052" y="511"/>
                    <a:pt x="3730" y="511"/>
                  </a:cubicBezTo>
                  <a:lnTo>
                    <a:pt x="3711" y="511"/>
                  </a:lnTo>
                  <a:cubicBezTo>
                    <a:pt x="3620" y="559"/>
                    <a:pt x="3523" y="582"/>
                    <a:pt x="3427" y="582"/>
                  </a:cubicBezTo>
                  <a:cubicBezTo>
                    <a:pt x="3251" y="582"/>
                    <a:pt x="3080" y="505"/>
                    <a:pt x="2965" y="362"/>
                  </a:cubicBezTo>
                  <a:lnTo>
                    <a:pt x="2945" y="362"/>
                  </a:lnTo>
                  <a:cubicBezTo>
                    <a:pt x="2859" y="406"/>
                    <a:pt x="2766" y="427"/>
                    <a:pt x="2673" y="427"/>
                  </a:cubicBezTo>
                  <a:cubicBezTo>
                    <a:pt x="2502" y="427"/>
                    <a:pt x="2334" y="355"/>
                    <a:pt x="2219" y="218"/>
                  </a:cubicBezTo>
                  <a:lnTo>
                    <a:pt x="2195" y="218"/>
                  </a:lnTo>
                  <a:cubicBezTo>
                    <a:pt x="2118" y="251"/>
                    <a:pt x="2038" y="267"/>
                    <a:pt x="1959" y="267"/>
                  </a:cubicBezTo>
                  <a:cubicBezTo>
                    <a:pt x="1766" y="267"/>
                    <a:pt x="1582" y="172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6"/>
            <p:cNvSpPr/>
            <p:nvPr/>
          </p:nvSpPr>
          <p:spPr>
            <a:xfrm>
              <a:off x="5402359" y="2155510"/>
              <a:ext cx="11252" cy="30686"/>
            </a:xfrm>
            <a:custGeom>
              <a:avLst/>
              <a:gdLst/>
              <a:ahLst/>
              <a:cxnLst/>
              <a:rect l="l" t="t" r="r" b="b"/>
              <a:pathLst>
                <a:path w="429" h="1170" extrusionOk="0">
                  <a:moveTo>
                    <a:pt x="214" y="0"/>
                  </a:moveTo>
                  <a:cubicBezTo>
                    <a:pt x="107" y="0"/>
                    <a:pt x="0" y="72"/>
                    <a:pt x="0" y="217"/>
                  </a:cubicBezTo>
                  <a:lnTo>
                    <a:pt x="0" y="953"/>
                  </a:lnTo>
                  <a:cubicBezTo>
                    <a:pt x="0" y="1073"/>
                    <a:pt x="97" y="1169"/>
                    <a:pt x="212" y="1169"/>
                  </a:cubicBezTo>
                  <a:cubicBezTo>
                    <a:pt x="332" y="1169"/>
                    <a:pt x="429" y="1068"/>
                    <a:pt x="429" y="953"/>
                  </a:cubicBezTo>
                  <a:lnTo>
                    <a:pt x="429" y="217"/>
                  </a:lnTo>
                  <a:cubicBezTo>
                    <a:pt x="429" y="72"/>
                    <a:pt x="321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6"/>
            <p:cNvSpPr/>
            <p:nvPr/>
          </p:nvSpPr>
          <p:spPr>
            <a:xfrm>
              <a:off x="5421925" y="2158657"/>
              <a:ext cx="11252" cy="27539"/>
            </a:xfrm>
            <a:custGeom>
              <a:avLst/>
              <a:gdLst/>
              <a:ahLst/>
              <a:cxnLst/>
              <a:rect l="l" t="t" r="r" b="b"/>
              <a:pathLst>
                <a:path w="429" h="1050" extrusionOk="0">
                  <a:moveTo>
                    <a:pt x="214" y="0"/>
                  </a:moveTo>
                  <a:cubicBezTo>
                    <a:pt x="107" y="0"/>
                    <a:pt x="0" y="73"/>
                    <a:pt x="0" y="217"/>
                  </a:cubicBezTo>
                  <a:lnTo>
                    <a:pt x="0" y="833"/>
                  </a:lnTo>
                  <a:cubicBezTo>
                    <a:pt x="0" y="953"/>
                    <a:pt x="96" y="1049"/>
                    <a:pt x="212" y="1049"/>
                  </a:cubicBezTo>
                  <a:cubicBezTo>
                    <a:pt x="332" y="1049"/>
                    <a:pt x="428" y="953"/>
                    <a:pt x="428" y="833"/>
                  </a:cubicBezTo>
                  <a:lnTo>
                    <a:pt x="428" y="217"/>
                  </a:lnTo>
                  <a:cubicBezTo>
                    <a:pt x="428" y="73"/>
                    <a:pt x="321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6"/>
            <p:cNvSpPr/>
            <p:nvPr/>
          </p:nvSpPr>
          <p:spPr>
            <a:xfrm>
              <a:off x="5441464" y="2166237"/>
              <a:ext cx="11383" cy="22739"/>
            </a:xfrm>
            <a:custGeom>
              <a:avLst/>
              <a:gdLst/>
              <a:ahLst/>
              <a:cxnLst/>
              <a:rect l="l" t="t" r="r" b="b"/>
              <a:pathLst>
                <a:path w="434" h="867" extrusionOk="0">
                  <a:moveTo>
                    <a:pt x="217" y="0"/>
                  </a:moveTo>
                  <a:cubicBezTo>
                    <a:pt x="109" y="0"/>
                    <a:pt x="1" y="72"/>
                    <a:pt x="1" y="217"/>
                  </a:cubicBezTo>
                  <a:lnTo>
                    <a:pt x="1" y="650"/>
                  </a:lnTo>
                  <a:cubicBezTo>
                    <a:pt x="1" y="770"/>
                    <a:pt x="97" y="866"/>
                    <a:pt x="217" y="866"/>
                  </a:cubicBezTo>
                  <a:cubicBezTo>
                    <a:pt x="333" y="866"/>
                    <a:pt x="434" y="770"/>
                    <a:pt x="434" y="650"/>
                  </a:cubicBezTo>
                  <a:lnTo>
                    <a:pt x="434" y="217"/>
                  </a:lnTo>
                  <a:cubicBezTo>
                    <a:pt x="434" y="72"/>
                    <a:pt x="326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6"/>
            <p:cNvSpPr/>
            <p:nvPr/>
          </p:nvSpPr>
          <p:spPr>
            <a:xfrm>
              <a:off x="5359818" y="2143130"/>
              <a:ext cx="114876" cy="209636"/>
            </a:xfrm>
            <a:custGeom>
              <a:avLst/>
              <a:gdLst/>
              <a:ahLst/>
              <a:cxnLst/>
              <a:rect l="l" t="t" r="r" b="b"/>
              <a:pathLst>
                <a:path w="4380" h="7993" extrusionOk="0">
                  <a:moveTo>
                    <a:pt x="1464" y="434"/>
                  </a:moveTo>
                  <a:cubicBezTo>
                    <a:pt x="1550" y="434"/>
                    <a:pt x="1617" y="506"/>
                    <a:pt x="1617" y="592"/>
                  </a:cubicBezTo>
                  <a:lnTo>
                    <a:pt x="1617" y="689"/>
                  </a:lnTo>
                  <a:cubicBezTo>
                    <a:pt x="1617" y="827"/>
                    <a:pt x="1727" y="904"/>
                    <a:pt x="1837" y="904"/>
                  </a:cubicBezTo>
                  <a:cubicBezTo>
                    <a:pt x="1922" y="904"/>
                    <a:pt x="2007" y="857"/>
                    <a:pt x="2041" y="756"/>
                  </a:cubicBezTo>
                  <a:cubicBezTo>
                    <a:pt x="2060" y="693"/>
                    <a:pt x="2118" y="650"/>
                    <a:pt x="2185" y="650"/>
                  </a:cubicBezTo>
                  <a:lnTo>
                    <a:pt x="2209" y="650"/>
                  </a:lnTo>
                  <a:cubicBezTo>
                    <a:pt x="2296" y="650"/>
                    <a:pt x="2363" y="717"/>
                    <a:pt x="2363" y="804"/>
                  </a:cubicBezTo>
                  <a:lnTo>
                    <a:pt x="2363" y="838"/>
                  </a:lnTo>
                  <a:cubicBezTo>
                    <a:pt x="2366" y="973"/>
                    <a:pt x="2475" y="1048"/>
                    <a:pt x="2582" y="1048"/>
                  </a:cubicBezTo>
                  <a:cubicBezTo>
                    <a:pt x="2666" y="1048"/>
                    <a:pt x="2750" y="1002"/>
                    <a:pt x="2782" y="900"/>
                  </a:cubicBezTo>
                  <a:cubicBezTo>
                    <a:pt x="2806" y="833"/>
                    <a:pt x="2864" y="790"/>
                    <a:pt x="2931" y="790"/>
                  </a:cubicBezTo>
                  <a:lnTo>
                    <a:pt x="2955" y="790"/>
                  </a:lnTo>
                  <a:cubicBezTo>
                    <a:pt x="3042" y="790"/>
                    <a:pt x="3109" y="862"/>
                    <a:pt x="3109" y="944"/>
                  </a:cubicBezTo>
                  <a:lnTo>
                    <a:pt x="3109" y="1093"/>
                  </a:lnTo>
                  <a:cubicBezTo>
                    <a:pt x="3109" y="1237"/>
                    <a:pt x="3217" y="1309"/>
                    <a:pt x="3326" y="1309"/>
                  </a:cubicBezTo>
                  <a:cubicBezTo>
                    <a:pt x="3434" y="1309"/>
                    <a:pt x="3542" y="1237"/>
                    <a:pt x="3542" y="1093"/>
                  </a:cubicBezTo>
                  <a:cubicBezTo>
                    <a:pt x="3542" y="1011"/>
                    <a:pt x="3610" y="939"/>
                    <a:pt x="3696" y="939"/>
                  </a:cubicBezTo>
                  <a:lnTo>
                    <a:pt x="3720" y="939"/>
                  </a:lnTo>
                  <a:cubicBezTo>
                    <a:pt x="3807" y="939"/>
                    <a:pt x="3874" y="1011"/>
                    <a:pt x="3874" y="1093"/>
                  </a:cubicBezTo>
                  <a:lnTo>
                    <a:pt x="3874" y="2108"/>
                  </a:lnTo>
                  <a:lnTo>
                    <a:pt x="3874" y="2132"/>
                  </a:lnTo>
                  <a:cubicBezTo>
                    <a:pt x="3898" y="2387"/>
                    <a:pt x="3879" y="3133"/>
                    <a:pt x="3489" y="3460"/>
                  </a:cubicBezTo>
                  <a:cubicBezTo>
                    <a:pt x="3441" y="3503"/>
                    <a:pt x="3412" y="3561"/>
                    <a:pt x="3412" y="3624"/>
                  </a:cubicBezTo>
                  <a:lnTo>
                    <a:pt x="3412" y="4307"/>
                  </a:lnTo>
                  <a:lnTo>
                    <a:pt x="1343" y="4307"/>
                  </a:lnTo>
                  <a:lnTo>
                    <a:pt x="1343" y="3835"/>
                  </a:lnTo>
                  <a:cubicBezTo>
                    <a:pt x="1343" y="3763"/>
                    <a:pt x="1310" y="3701"/>
                    <a:pt x="1257" y="3662"/>
                  </a:cubicBezTo>
                  <a:cubicBezTo>
                    <a:pt x="1050" y="3508"/>
                    <a:pt x="516" y="3008"/>
                    <a:pt x="482" y="2503"/>
                  </a:cubicBezTo>
                  <a:cubicBezTo>
                    <a:pt x="463" y="2161"/>
                    <a:pt x="434" y="1733"/>
                    <a:pt x="573" y="1622"/>
                  </a:cubicBezTo>
                  <a:cubicBezTo>
                    <a:pt x="606" y="1593"/>
                    <a:pt x="660" y="1579"/>
                    <a:pt x="734" y="1579"/>
                  </a:cubicBezTo>
                  <a:cubicBezTo>
                    <a:pt x="769" y="1579"/>
                    <a:pt x="809" y="1582"/>
                    <a:pt x="852" y="1588"/>
                  </a:cubicBezTo>
                  <a:lnTo>
                    <a:pt x="852" y="1882"/>
                  </a:lnTo>
                  <a:cubicBezTo>
                    <a:pt x="852" y="2026"/>
                    <a:pt x="961" y="2098"/>
                    <a:pt x="1069" y="2098"/>
                  </a:cubicBezTo>
                  <a:cubicBezTo>
                    <a:pt x="1177" y="2098"/>
                    <a:pt x="1285" y="2026"/>
                    <a:pt x="1285" y="1882"/>
                  </a:cubicBezTo>
                  <a:lnTo>
                    <a:pt x="1285" y="592"/>
                  </a:lnTo>
                  <a:cubicBezTo>
                    <a:pt x="1285" y="506"/>
                    <a:pt x="1353" y="434"/>
                    <a:pt x="1439" y="434"/>
                  </a:cubicBezTo>
                  <a:close/>
                  <a:moveTo>
                    <a:pt x="3768" y="4745"/>
                  </a:moveTo>
                  <a:lnTo>
                    <a:pt x="3768" y="5423"/>
                  </a:lnTo>
                  <a:lnTo>
                    <a:pt x="1016" y="5423"/>
                  </a:lnTo>
                  <a:lnTo>
                    <a:pt x="1016" y="4745"/>
                  </a:lnTo>
                  <a:close/>
                  <a:moveTo>
                    <a:pt x="3768" y="5856"/>
                  </a:moveTo>
                  <a:lnTo>
                    <a:pt x="3764" y="7560"/>
                  </a:lnTo>
                  <a:lnTo>
                    <a:pt x="1016" y="7560"/>
                  </a:lnTo>
                  <a:lnTo>
                    <a:pt x="1016" y="5856"/>
                  </a:lnTo>
                  <a:close/>
                  <a:moveTo>
                    <a:pt x="1449" y="0"/>
                  </a:moveTo>
                  <a:cubicBezTo>
                    <a:pt x="1122" y="0"/>
                    <a:pt x="862" y="265"/>
                    <a:pt x="862" y="588"/>
                  </a:cubicBezTo>
                  <a:lnTo>
                    <a:pt x="862" y="1155"/>
                  </a:lnTo>
                  <a:cubicBezTo>
                    <a:pt x="817" y="1150"/>
                    <a:pt x="774" y="1147"/>
                    <a:pt x="733" y="1147"/>
                  </a:cubicBezTo>
                  <a:cubicBezTo>
                    <a:pt x="557" y="1147"/>
                    <a:pt x="412" y="1196"/>
                    <a:pt x="299" y="1290"/>
                  </a:cubicBezTo>
                  <a:cubicBezTo>
                    <a:pt x="1" y="1545"/>
                    <a:pt x="30" y="2045"/>
                    <a:pt x="58" y="2531"/>
                  </a:cubicBezTo>
                  <a:cubicBezTo>
                    <a:pt x="102" y="3191"/>
                    <a:pt x="689" y="3749"/>
                    <a:pt x="920" y="3941"/>
                  </a:cubicBezTo>
                  <a:lnTo>
                    <a:pt x="920" y="4312"/>
                  </a:lnTo>
                  <a:lnTo>
                    <a:pt x="804" y="4312"/>
                  </a:lnTo>
                  <a:cubicBezTo>
                    <a:pt x="684" y="4312"/>
                    <a:pt x="588" y="4408"/>
                    <a:pt x="588" y="4528"/>
                  </a:cubicBezTo>
                  <a:lnTo>
                    <a:pt x="588" y="7776"/>
                  </a:lnTo>
                  <a:cubicBezTo>
                    <a:pt x="588" y="7897"/>
                    <a:pt x="684" y="7993"/>
                    <a:pt x="804" y="7993"/>
                  </a:cubicBezTo>
                  <a:lnTo>
                    <a:pt x="3990" y="7993"/>
                  </a:lnTo>
                  <a:cubicBezTo>
                    <a:pt x="4110" y="7993"/>
                    <a:pt x="4206" y="7897"/>
                    <a:pt x="4206" y="7776"/>
                  </a:cubicBezTo>
                  <a:lnTo>
                    <a:pt x="4206" y="4528"/>
                  </a:lnTo>
                  <a:cubicBezTo>
                    <a:pt x="4206" y="4411"/>
                    <a:pt x="4110" y="4312"/>
                    <a:pt x="3993" y="4312"/>
                  </a:cubicBezTo>
                  <a:cubicBezTo>
                    <a:pt x="3990" y="4312"/>
                    <a:pt x="3988" y="4312"/>
                    <a:pt x="3985" y="4312"/>
                  </a:cubicBezTo>
                  <a:lnTo>
                    <a:pt x="3850" y="4312"/>
                  </a:lnTo>
                  <a:lnTo>
                    <a:pt x="3850" y="3720"/>
                  </a:lnTo>
                  <a:cubicBezTo>
                    <a:pt x="4379" y="3181"/>
                    <a:pt x="4322" y="2224"/>
                    <a:pt x="4312" y="2103"/>
                  </a:cubicBezTo>
                  <a:lnTo>
                    <a:pt x="4312" y="1098"/>
                  </a:lnTo>
                  <a:cubicBezTo>
                    <a:pt x="4312" y="773"/>
                    <a:pt x="4052" y="510"/>
                    <a:pt x="3729" y="510"/>
                  </a:cubicBezTo>
                  <a:cubicBezTo>
                    <a:pt x="3726" y="510"/>
                    <a:pt x="3723" y="510"/>
                    <a:pt x="3720" y="511"/>
                  </a:cubicBezTo>
                  <a:lnTo>
                    <a:pt x="3696" y="511"/>
                  </a:lnTo>
                  <a:cubicBezTo>
                    <a:pt x="3608" y="558"/>
                    <a:pt x="3511" y="581"/>
                    <a:pt x="3416" y="581"/>
                  </a:cubicBezTo>
                  <a:cubicBezTo>
                    <a:pt x="3242" y="581"/>
                    <a:pt x="3070" y="504"/>
                    <a:pt x="2955" y="361"/>
                  </a:cubicBezTo>
                  <a:lnTo>
                    <a:pt x="2941" y="361"/>
                  </a:lnTo>
                  <a:cubicBezTo>
                    <a:pt x="2854" y="405"/>
                    <a:pt x="2761" y="427"/>
                    <a:pt x="2668" y="427"/>
                  </a:cubicBezTo>
                  <a:cubicBezTo>
                    <a:pt x="2497" y="427"/>
                    <a:pt x="2330" y="354"/>
                    <a:pt x="2214" y="217"/>
                  </a:cubicBezTo>
                  <a:lnTo>
                    <a:pt x="2190" y="217"/>
                  </a:lnTo>
                  <a:cubicBezTo>
                    <a:pt x="2115" y="251"/>
                    <a:pt x="2035" y="267"/>
                    <a:pt x="1957" y="267"/>
                  </a:cubicBezTo>
                  <a:cubicBezTo>
                    <a:pt x="1766" y="267"/>
                    <a:pt x="1581" y="171"/>
                    <a:pt x="1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5467088" y="1998853"/>
              <a:ext cx="184668" cy="354045"/>
            </a:xfrm>
            <a:custGeom>
              <a:avLst/>
              <a:gdLst/>
              <a:ahLst/>
              <a:cxnLst/>
              <a:rect l="l" t="t" r="r" b="b"/>
              <a:pathLst>
                <a:path w="7041" h="13499" extrusionOk="0">
                  <a:moveTo>
                    <a:pt x="780" y="497"/>
                  </a:moveTo>
                  <a:lnTo>
                    <a:pt x="2161" y="1084"/>
                  </a:lnTo>
                  <a:lnTo>
                    <a:pt x="2012" y="1642"/>
                  </a:lnTo>
                  <a:lnTo>
                    <a:pt x="535" y="1017"/>
                  </a:lnTo>
                  <a:lnTo>
                    <a:pt x="780" y="497"/>
                  </a:lnTo>
                  <a:close/>
                  <a:moveTo>
                    <a:pt x="5385" y="2436"/>
                  </a:moveTo>
                  <a:lnTo>
                    <a:pt x="5871" y="2643"/>
                  </a:lnTo>
                  <a:lnTo>
                    <a:pt x="5630" y="3168"/>
                  </a:lnTo>
                  <a:lnTo>
                    <a:pt x="5231" y="3004"/>
                  </a:lnTo>
                  <a:cubicBezTo>
                    <a:pt x="5231" y="2990"/>
                    <a:pt x="5236" y="2975"/>
                    <a:pt x="5241" y="2966"/>
                  </a:cubicBezTo>
                  <a:lnTo>
                    <a:pt x="5385" y="2436"/>
                  </a:lnTo>
                  <a:close/>
                  <a:moveTo>
                    <a:pt x="6266" y="2807"/>
                  </a:moveTo>
                  <a:lnTo>
                    <a:pt x="6506" y="2908"/>
                  </a:lnTo>
                  <a:cubicBezTo>
                    <a:pt x="6574" y="2937"/>
                    <a:pt x="6607" y="3019"/>
                    <a:pt x="6578" y="3091"/>
                  </a:cubicBezTo>
                  <a:lnTo>
                    <a:pt x="6578" y="3086"/>
                  </a:lnTo>
                  <a:lnTo>
                    <a:pt x="6458" y="3370"/>
                  </a:lnTo>
                  <a:cubicBezTo>
                    <a:pt x="6437" y="3423"/>
                    <a:pt x="6387" y="3455"/>
                    <a:pt x="6335" y="3455"/>
                  </a:cubicBezTo>
                  <a:cubicBezTo>
                    <a:pt x="6317" y="3455"/>
                    <a:pt x="6298" y="3451"/>
                    <a:pt x="6280" y="3442"/>
                  </a:cubicBezTo>
                  <a:lnTo>
                    <a:pt x="6025" y="3336"/>
                  </a:lnTo>
                  <a:lnTo>
                    <a:pt x="6266" y="2807"/>
                  </a:lnTo>
                  <a:close/>
                  <a:moveTo>
                    <a:pt x="2887" y="498"/>
                  </a:moveTo>
                  <a:cubicBezTo>
                    <a:pt x="2899" y="498"/>
                    <a:pt x="2910" y="499"/>
                    <a:pt x="2921" y="502"/>
                  </a:cubicBezTo>
                  <a:lnTo>
                    <a:pt x="2946" y="507"/>
                  </a:lnTo>
                  <a:cubicBezTo>
                    <a:pt x="3027" y="526"/>
                    <a:pt x="3080" y="613"/>
                    <a:pt x="3061" y="695"/>
                  </a:cubicBezTo>
                  <a:lnTo>
                    <a:pt x="3037" y="786"/>
                  </a:lnTo>
                  <a:lnTo>
                    <a:pt x="2782" y="1671"/>
                  </a:lnTo>
                  <a:cubicBezTo>
                    <a:pt x="2735" y="1837"/>
                    <a:pt x="2868" y="1947"/>
                    <a:pt x="2999" y="1947"/>
                  </a:cubicBezTo>
                  <a:cubicBezTo>
                    <a:pt x="3084" y="1947"/>
                    <a:pt x="3168" y="1900"/>
                    <a:pt x="3201" y="1792"/>
                  </a:cubicBezTo>
                  <a:lnTo>
                    <a:pt x="3446" y="935"/>
                  </a:lnTo>
                  <a:cubicBezTo>
                    <a:pt x="3472" y="901"/>
                    <a:pt x="3516" y="882"/>
                    <a:pt x="3561" y="882"/>
                  </a:cubicBezTo>
                  <a:cubicBezTo>
                    <a:pt x="3574" y="882"/>
                    <a:pt x="3587" y="884"/>
                    <a:pt x="3600" y="887"/>
                  </a:cubicBezTo>
                  <a:lnTo>
                    <a:pt x="3619" y="892"/>
                  </a:lnTo>
                  <a:cubicBezTo>
                    <a:pt x="3701" y="911"/>
                    <a:pt x="3754" y="993"/>
                    <a:pt x="3735" y="1075"/>
                  </a:cubicBezTo>
                  <a:lnTo>
                    <a:pt x="3508" y="1840"/>
                  </a:lnTo>
                  <a:cubicBezTo>
                    <a:pt x="3453" y="2011"/>
                    <a:pt x="3589" y="2126"/>
                    <a:pt x="3721" y="2126"/>
                  </a:cubicBezTo>
                  <a:cubicBezTo>
                    <a:pt x="3808" y="2126"/>
                    <a:pt x="3894" y="2076"/>
                    <a:pt x="3922" y="1960"/>
                  </a:cubicBezTo>
                  <a:lnTo>
                    <a:pt x="4134" y="1253"/>
                  </a:lnTo>
                  <a:cubicBezTo>
                    <a:pt x="4162" y="1209"/>
                    <a:pt x="4214" y="1188"/>
                    <a:pt x="4264" y="1188"/>
                  </a:cubicBezTo>
                  <a:cubicBezTo>
                    <a:pt x="4274" y="1188"/>
                    <a:pt x="4283" y="1189"/>
                    <a:pt x="4293" y="1190"/>
                  </a:cubicBezTo>
                  <a:lnTo>
                    <a:pt x="4317" y="1200"/>
                  </a:lnTo>
                  <a:cubicBezTo>
                    <a:pt x="4399" y="1219"/>
                    <a:pt x="4452" y="1301"/>
                    <a:pt x="4432" y="1383"/>
                  </a:cubicBezTo>
                  <a:lnTo>
                    <a:pt x="4399" y="1522"/>
                  </a:lnTo>
                  <a:lnTo>
                    <a:pt x="4211" y="2109"/>
                  </a:lnTo>
                  <a:cubicBezTo>
                    <a:pt x="4158" y="2280"/>
                    <a:pt x="4294" y="2394"/>
                    <a:pt x="4426" y="2394"/>
                  </a:cubicBezTo>
                  <a:cubicBezTo>
                    <a:pt x="4510" y="2394"/>
                    <a:pt x="4593" y="2348"/>
                    <a:pt x="4625" y="2239"/>
                  </a:cubicBezTo>
                  <a:lnTo>
                    <a:pt x="4812" y="1642"/>
                  </a:lnTo>
                  <a:lnTo>
                    <a:pt x="4812" y="1638"/>
                  </a:lnTo>
                  <a:lnTo>
                    <a:pt x="4812" y="1628"/>
                  </a:lnTo>
                  <a:cubicBezTo>
                    <a:pt x="4829" y="1558"/>
                    <a:pt x="4892" y="1509"/>
                    <a:pt x="4961" y="1509"/>
                  </a:cubicBezTo>
                  <a:cubicBezTo>
                    <a:pt x="4973" y="1509"/>
                    <a:pt x="4984" y="1510"/>
                    <a:pt x="4995" y="1513"/>
                  </a:cubicBezTo>
                  <a:lnTo>
                    <a:pt x="5019" y="1517"/>
                  </a:lnTo>
                  <a:cubicBezTo>
                    <a:pt x="5106" y="1537"/>
                    <a:pt x="5159" y="1623"/>
                    <a:pt x="5140" y="1705"/>
                  </a:cubicBezTo>
                  <a:lnTo>
                    <a:pt x="5140" y="1710"/>
                  </a:lnTo>
                  <a:lnTo>
                    <a:pt x="4817" y="2865"/>
                  </a:lnTo>
                  <a:cubicBezTo>
                    <a:pt x="4817" y="2874"/>
                    <a:pt x="4812" y="2884"/>
                    <a:pt x="4812" y="2894"/>
                  </a:cubicBezTo>
                  <a:cubicBezTo>
                    <a:pt x="4812" y="2903"/>
                    <a:pt x="4678" y="3822"/>
                    <a:pt x="4129" y="4096"/>
                  </a:cubicBezTo>
                  <a:cubicBezTo>
                    <a:pt x="4057" y="4130"/>
                    <a:pt x="4009" y="4207"/>
                    <a:pt x="4009" y="4289"/>
                  </a:cubicBezTo>
                  <a:lnTo>
                    <a:pt x="4009" y="4948"/>
                  </a:lnTo>
                  <a:lnTo>
                    <a:pt x="1959" y="4948"/>
                  </a:lnTo>
                  <a:lnTo>
                    <a:pt x="1959" y="3914"/>
                  </a:lnTo>
                  <a:cubicBezTo>
                    <a:pt x="1959" y="3861"/>
                    <a:pt x="1940" y="3813"/>
                    <a:pt x="1911" y="3774"/>
                  </a:cubicBezTo>
                  <a:cubicBezTo>
                    <a:pt x="1901" y="3769"/>
                    <a:pt x="1324" y="3062"/>
                    <a:pt x="1430" y="2470"/>
                  </a:cubicBezTo>
                  <a:cubicBezTo>
                    <a:pt x="1459" y="2282"/>
                    <a:pt x="1497" y="2095"/>
                    <a:pt x="1550" y="1912"/>
                  </a:cubicBezTo>
                  <a:lnTo>
                    <a:pt x="1940" y="2076"/>
                  </a:lnTo>
                  <a:cubicBezTo>
                    <a:pt x="1974" y="2170"/>
                    <a:pt x="2058" y="2216"/>
                    <a:pt x="2141" y="2216"/>
                  </a:cubicBezTo>
                  <a:cubicBezTo>
                    <a:pt x="2231" y="2216"/>
                    <a:pt x="2321" y="2162"/>
                    <a:pt x="2349" y="2056"/>
                  </a:cubicBezTo>
                  <a:lnTo>
                    <a:pt x="2734" y="622"/>
                  </a:lnTo>
                  <a:lnTo>
                    <a:pt x="2734" y="618"/>
                  </a:lnTo>
                  <a:cubicBezTo>
                    <a:pt x="2750" y="547"/>
                    <a:pt x="2817" y="498"/>
                    <a:pt x="2887" y="498"/>
                  </a:cubicBezTo>
                  <a:close/>
                  <a:moveTo>
                    <a:pt x="4317" y="5405"/>
                  </a:moveTo>
                  <a:lnTo>
                    <a:pt x="4317" y="6084"/>
                  </a:lnTo>
                  <a:lnTo>
                    <a:pt x="1565" y="6084"/>
                  </a:lnTo>
                  <a:lnTo>
                    <a:pt x="1565" y="5405"/>
                  </a:lnTo>
                  <a:close/>
                  <a:moveTo>
                    <a:pt x="675" y="0"/>
                  </a:moveTo>
                  <a:cubicBezTo>
                    <a:pt x="593" y="0"/>
                    <a:pt x="513" y="46"/>
                    <a:pt x="477" y="122"/>
                  </a:cubicBezTo>
                  <a:lnTo>
                    <a:pt x="49" y="1027"/>
                  </a:lnTo>
                  <a:cubicBezTo>
                    <a:pt x="1" y="1123"/>
                    <a:pt x="34" y="1238"/>
                    <a:pt x="121" y="1296"/>
                  </a:cubicBezTo>
                  <a:cubicBezTo>
                    <a:pt x="155" y="1320"/>
                    <a:pt x="188" y="1335"/>
                    <a:pt x="222" y="1349"/>
                  </a:cubicBezTo>
                  <a:lnTo>
                    <a:pt x="1146" y="1744"/>
                  </a:lnTo>
                  <a:cubicBezTo>
                    <a:pt x="1083" y="1955"/>
                    <a:pt x="1030" y="2172"/>
                    <a:pt x="1002" y="2393"/>
                  </a:cubicBezTo>
                  <a:cubicBezTo>
                    <a:pt x="881" y="3072"/>
                    <a:pt x="1362" y="3774"/>
                    <a:pt x="1526" y="3986"/>
                  </a:cubicBezTo>
                  <a:lnTo>
                    <a:pt x="1526" y="4967"/>
                  </a:lnTo>
                  <a:lnTo>
                    <a:pt x="1348" y="4967"/>
                  </a:lnTo>
                  <a:cubicBezTo>
                    <a:pt x="1228" y="4967"/>
                    <a:pt x="1131" y="5064"/>
                    <a:pt x="1131" y="5184"/>
                  </a:cubicBezTo>
                  <a:lnTo>
                    <a:pt x="1131" y="13282"/>
                  </a:lnTo>
                  <a:cubicBezTo>
                    <a:pt x="1131" y="13398"/>
                    <a:pt x="1228" y="13499"/>
                    <a:pt x="1348" y="13499"/>
                  </a:cubicBezTo>
                  <a:lnTo>
                    <a:pt x="4529" y="13499"/>
                  </a:lnTo>
                  <a:cubicBezTo>
                    <a:pt x="4649" y="13499"/>
                    <a:pt x="4745" y="13398"/>
                    <a:pt x="4745" y="13282"/>
                  </a:cubicBezTo>
                  <a:lnTo>
                    <a:pt x="4745" y="7874"/>
                  </a:lnTo>
                  <a:cubicBezTo>
                    <a:pt x="4745" y="7729"/>
                    <a:pt x="4638" y="7657"/>
                    <a:pt x="4531" y="7657"/>
                  </a:cubicBezTo>
                  <a:cubicBezTo>
                    <a:pt x="4424" y="7657"/>
                    <a:pt x="4317" y="7729"/>
                    <a:pt x="4317" y="7874"/>
                  </a:cubicBezTo>
                  <a:lnTo>
                    <a:pt x="4317" y="13066"/>
                  </a:lnTo>
                  <a:lnTo>
                    <a:pt x="1565" y="13066"/>
                  </a:lnTo>
                  <a:lnTo>
                    <a:pt x="1565" y="6517"/>
                  </a:lnTo>
                  <a:lnTo>
                    <a:pt x="4317" y="6517"/>
                  </a:lnTo>
                  <a:lnTo>
                    <a:pt x="4317" y="7118"/>
                  </a:lnTo>
                  <a:cubicBezTo>
                    <a:pt x="4314" y="7260"/>
                    <a:pt x="4422" y="7331"/>
                    <a:pt x="4529" y="7331"/>
                  </a:cubicBezTo>
                  <a:cubicBezTo>
                    <a:pt x="4637" y="7331"/>
                    <a:pt x="4745" y="7260"/>
                    <a:pt x="4745" y="7118"/>
                  </a:cubicBezTo>
                  <a:lnTo>
                    <a:pt x="4745" y="5194"/>
                  </a:lnTo>
                  <a:cubicBezTo>
                    <a:pt x="4745" y="5073"/>
                    <a:pt x="4649" y="4977"/>
                    <a:pt x="4529" y="4977"/>
                  </a:cubicBezTo>
                  <a:lnTo>
                    <a:pt x="4442" y="4977"/>
                  </a:lnTo>
                  <a:lnTo>
                    <a:pt x="4442" y="4419"/>
                  </a:lnTo>
                  <a:cubicBezTo>
                    <a:pt x="4808" y="4178"/>
                    <a:pt x="5010" y="3755"/>
                    <a:pt x="5120" y="3428"/>
                  </a:cubicBezTo>
                  <a:lnTo>
                    <a:pt x="6112" y="3846"/>
                  </a:lnTo>
                  <a:cubicBezTo>
                    <a:pt x="6183" y="3876"/>
                    <a:pt x="6258" y="3890"/>
                    <a:pt x="6331" y="3890"/>
                  </a:cubicBezTo>
                  <a:cubicBezTo>
                    <a:pt x="6552" y="3890"/>
                    <a:pt x="6763" y="3760"/>
                    <a:pt x="6857" y="3543"/>
                  </a:cubicBezTo>
                  <a:lnTo>
                    <a:pt x="6978" y="3259"/>
                  </a:lnTo>
                  <a:cubicBezTo>
                    <a:pt x="7040" y="3120"/>
                    <a:pt x="7040" y="2961"/>
                    <a:pt x="6983" y="2817"/>
                  </a:cubicBezTo>
                  <a:cubicBezTo>
                    <a:pt x="6925" y="2677"/>
                    <a:pt x="6814" y="2566"/>
                    <a:pt x="6675" y="2509"/>
                  </a:cubicBezTo>
                  <a:lnTo>
                    <a:pt x="5501" y="2013"/>
                  </a:lnTo>
                  <a:lnTo>
                    <a:pt x="5558" y="1816"/>
                  </a:lnTo>
                  <a:lnTo>
                    <a:pt x="5558" y="1811"/>
                  </a:lnTo>
                  <a:cubicBezTo>
                    <a:pt x="5630" y="1493"/>
                    <a:pt x="5438" y="1176"/>
                    <a:pt x="5120" y="1104"/>
                  </a:cubicBezTo>
                  <a:lnTo>
                    <a:pt x="5101" y="1099"/>
                  </a:lnTo>
                  <a:cubicBezTo>
                    <a:pt x="5055" y="1087"/>
                    <a:pt x="5008" y="1081"/>
                    <a:pt x="4961" y="1081"/>
                  </a:cubicBezTo>
                  <a:cubicBezTo>
                    <a:pt x="4910" y="1081"/>
                    <a:pt x="4858" y="1088"/>
                    <a:pt x="4808" y="1104"/>
                  </a:cubicBezTo>
                  <a:cubicBezTo>
                    <a:pt x="4731" y="940"/>
                    <a:pt x="4586" y="820"/>
                    <a:pt x="4413" y="781"/>
                  </a:cubicBezTo>
                  <a:lnTo>
                    <a:pt x="4389" y="776"/>
                  </a:lnTo>
                  <a:cubicBezTo>
                    <a:pt x="4343" y="764"/>
                    <a:pt x="4295" y="758"/>
                    <a:pt x="4247" y="758"/>
                  </a:cubicBezTo>
                  <a:cubicBezTo>
                    <a:pt x="4199" y="758"/>
                    <a:pt x="4151" y="764"/>
                    <a:pt x="4105" y="776"/>
                  </a:cubicBezTo>
                  <a:cubicBezTo>
                    <a:pt x="4100" y="762"/>
                    <a:pt x="4091" y="748"/>
                    <a:pt x="4081" y="733"/>
                  </a:cubicBezTo>
                  <a:cubicBezTo>
                    <a:pt x="3999" y="598"/>
                    <a:pt x="3869" y="502"/>
                    <a:pt x="3715" y="468"/>
                  </a:cubicBezTo>
                  <a:lnTo>
                    <a:pt x="3696" y="464"/>
                  </a:lnTo>
                  <a:cubicBezTo>
                    <a:pt x="3651" y="452"/>
                    <a:pt x="3604" y="448"/>
                    <a:pt x="3558" y="448"/>
                  </a:cubicBezTo>
                  <a:cubicBezTo>
                    <a:pt x="3525" y="448"/>
                    <a:pt x="3492" y="450"/>
                    <a:pt x="3460" y="454"/>
                  </a:cubicBezTo>
                  <a:cubicBezTo>
                    <a:pt x="3446" y="420"/>
                    <a:pt x="3427" y="382"/>
                    <a:pt x="3407" y="348"/>
                  </a:cubicBezTo>
                  <a:cubicBezTo>
                    <a:pt x="3326" y="213"/>
                    <a:pt x="3191" y="122"/>
                    <a:pt x="3042" y="83"/>
                  </a:cubicBezTo>
                  <a:lnTo>
                    <a:pt x="3018" y="79"/>
                  </a:lnTo>
                  <a:cubicBezTo>
                    <a:pt x="2973" y="68"/>
                    <a:pt x="2929" y="64"/>
                    <a:pt x="2885" y="64"/>
                  </a:cubicBezTo>
                  <a:cubicBezTo>
                    <a:pt x="2621" y="64"/>
                    <a:pt x="2381" y="243"/>
                    <a:pt x="2315" y="512"/>
                  </a:cubicBezTo>
                  <a:lnTo>
                    <a:pt x="2277" y="656"/>
                  </a:lnTo>
                  <a:lnTo>
                    <a:pt x="756" y="16"/>
                  </a:lnTo>
                  <a:cubicBezTo>
                    <a:pt x="730" y="5"/>
                    <a:pt x="702" y="0"/>
                    <a:pt x="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5439182" y="1996466"/>
              <a:ext cx="53268" cy="37532"/>
            </a:xfrm>
            <a:custGeom>
              <a:avLst/>
              <a:gdLst/>
              <a:ahLst/>
              <a:cxnLst/>
              <a:rect l="l" t="t" r="r" b="b"/>
              <a:pathLst>
                <a:path w="2031" h="1431" extrusionOk="0">
                  <a:moveTo>
                    <a:pt x="288" y="1"/>
                  </a:moveTo>
                  <a:cubicBezTo>
                    <a:pt x="97" y="1"/>
                    <a:pt x="1" y="236"/>
                    <a:pt x="141" y="372"/>
                  </a:cubicBezTo>
                  <a:lnTo>
                    <a:pt x="1156" y="1368"/>
                  </a:lnTo>
                  <a:cubicBezTo>
                    <a:pt x="1199" y="1406"/>
                    <a:pt x="1252" y="1426"/>
                    <a:pt x="1310" y="1426"/>
                  </a:cubicBezTo>
                  <a:lnTo>
                    <a:pt x="1310" y="1430"/>
                  </a:lnTo>
                  <a:cubicBezTo>
                    <a:pt x="1503" y="1430"/>
                    <a:pt x="1599" y="1195"/>
                    <a:pt x="1459" y="1060"/>
                  </a:cubicBezTo>
                  <a:lnTo>
                    <a:pt x="858" y="473"/>
                  </a:lnTo>
                  <a:lnTo>
                    <a:pt x="1724" y="526"/>
                  </a:lnTo>
                  <a:cubicBezTo>
                    <a:pt x="1730" y="526"/>
                    <a:pt x="1736" y="526"/>
                    <a:pt x="1742" y="526"/>
                  </a:cubicBezTo>
                  <a:cubicBezTo>
                    <a:pt x="2009" y="526"/>
                    <a:pt x="2031" y="112"/>
                    <a:pt x="1753" y="97"/>
                  </a:cubicBezTo>
                  <a:lnTo>
                    <a:pt x="304" y="1"/>
                  </a:lnTo>
                  <a:cubicBezTo>
                    <a:pt x="299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4" name="Google Shape;1934;p56"/>
          <p:cNvGrpSpPr/>
          <p:nvPr/>
        </p:nvGrpSpPr>
        <p:grpSpPr>
          <a:xfrm>
            <a:off x="3731698" y="3533526"/>
            <a:ext cx="327052" cy="368893"/>
            <a:chOff x="5364617" y="4307843"/>
            <a:chExt cx="285985" cy="322572"/>
          </a:xfrm>
        </p:grpSpPr>
        <p:sp>
          <p:nvSpPr>
            <p:cNvPr id="1935" name="Google Shape;1935;p56"/>
            <p:cNvSpPr/>
            <p:nvPr/>
          </p:nvSpPr>
          <p:spPr>
            <a:xfrm>
              <a:off x="5374977" y="4569305"/>
              <a:ext cx="84059" cy="52271"/>
            </a:xfrm>
            <a:custGeom>
              <a:avLst/>
              <a:gdLst/>
              <a:ahLst/>
              <a:cxnLst/>
              <a:rect l="l" t="t" r="r" b="b"/>
              <a:pathLst>
                <a:path w="3205" h="1993" extrusionOk="0">
                  <a:moveTo>
                    <a:pt x="2550" y="622"/>
                  </a:moveTo>
                  <a:cubicBezTo>
                    <a:pt x="2738" y="622"/>
                    <a:pt x="2738" y="906"/>
                    <a:pt x="2550" y="906"/>
                  </a:cubicBezTo>
                  <a:lnTo>
                    <a:pt x="606" y="906"/>
                  </a:lnTo>
                  <a:cubicBezTo>
                    <a:pt x="529" y="906"/>
                    <a:pt x="462" y="843"/>
                    <a:pt x="462" y="766"/>
                  </a:cubicBezTo>
                  <a:cubicBezTo>
                    <a:pt x="462" y="684"/>
                    <a:pt x="529" y="622"/>
                    <a:pt x="606" y="622"/>
                  </a:cubicBezTo>
                  <a:close/>
                  <a:moveTo>
                    <a:pt x="0" y="1"/>
                  </a:moveTo>
                  <a:lnTo>
                    <a:pt x="0" y="1993"/>
                  </a:lnTo>
                  <a:lnTo>
                    <a:pt x="3205" y="1993"/>
                  </a:lnTo>
                  <a:lnTo>
                    <a:pt x="32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5466328" y="4489547"/>
              <a:ext cx="84085" cy="132029"/>
            </a:xfrm>
            <a:custGeom>
              <a:avLst/>
              <a:gdLst/>
              <a:ahLst/>
              <a:cxnLst/>
              <a:rect l="l" t="t" r="r" b="b"/>
              <a:pathLst>
                <a:path w="3206" h="5034" extrusionOk="0">
                  <a:moveTo>
                    <a:pt x="2566" y="622"/>
                  </a:moveTo>
                  <a:cubicBezTo>
                    <a:pt x="2753" y="622"/>
                    <a:pt x="2753" y="906"/>
                    <a:pt x="2566" y="906"/>
                  </a:cubicBezTo>
                  <a:lnTo>
                    <a:pt x="622" y="906"/>
                  </a:lnTo>
                  <a:cubicBezTo>
                    <a:pt x="545" y="906"/>
                    <a:pt x="482" y="843"/>
                    <a:pt x="482" y="766"/>
                  </a:cubicBezTo>
                  <a:cubicBezTo>
                    <a:pt x="482" y="684"/>
                    <a:pt x="545" y="622"/>
                    <a:pt x="622" y="622"/>
                  </a:cubicBezTo>
                  <a:close/>
                  <a:moveTo>
                    <a:pt x="1" y="1"/>
                  </a:moveTo>
                  <a:lnTo>
                    <a:pt x="1" y="5034"/>
                  </a:lnTo>
                  <a:lnTo>
                    <a:pt x="3205" y="5034"/>
                  </a:lnTo>
                  <a:lnTo>
                    <a:pt x="32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6"/>
            <p:cNvSpPr/>
            <p:nvPr/>
          </p:nvSpPr>
          <p:spPr>
            <a:xfrm>
              <a:off x="5557835" y="4403731"/>
              <a:ext cx="87731" cy="217846"/>
            </a:xfrm>
            <a:custGeom>
              <a:avLst/>
              <a:gdLst/>
              <a:ahLst/>
              <a:cxnLst/>
              <a:rect l="l" t="t" r="r" b="b"/>
              <a:pathLst>
                <a:path w="3345" h="8306" extrusionOk="0">
                  <a:moveTo>
                    <a:pt x="2570" y="626"/>
                  </a:moveTo>
                  <a:cubicBezTo>
                    <a:pt x="2762" y="626"/>
                    <a:pt x="2762" y="910"/>
                    <a:pt x="2570" y="910"/>
                  </a:cubicBezTo>
                  <a:lnTo>
                    <a:pt x="631" y="910"/>
                  </a:lnTo>
                  <a:cubicBezTo>
                    <a:pt x="554" y="910"/>
                    <a:pt x="486" y="843"/>
                    <a:pt x="486" y="766"/>
                  </a:cubicBezTo>
                  <a:cubicBezTo>
                    <a:pt x="486" y="689"/>
                    <a:pt x="554" y="626"/>
                    <a:pt x="631" y="626"/>
                  </a:cubicBezTo>
                  <a:close/>
                  <a:moveTo>
                    <a:pt x="0" y="1"/>
                  </a:moveTo>
                  <a:lnTo>
                    <a:pt x="0" y="8306"/>
                  </a:lnTo>
                  <a:lnTo>
                    <a:pt x="3345" y="8306"/>
                  </a:lnTo>
                  <a:lnTo>
                    <a:pt x="3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6"/>
            <p:cNvSpPr/>
            <p:nvPr/>
          </p:nvSpPr>
          <p:spPr>
            <a:xfrm>
              <a:off x="5366007" y="4395023"/>
              <a:ext cx="284595" cy="235392"/>
            </a:xfrm>
            <a:custGeom>
              <a:avLst/>
              <a:gdLst/>
              <a:ahLst/>
              <a:cxnLst/>
              <a:rect l="l" t="t" r="r" b="b"/>
              <a:pathLst>
                <a:path w="10851" h="8975" extrusionOk="0">
                  <a:moveTo>
                    <a:pt x="3489" y="6699"/>
                  </a:moveTo>
                  <a:lnTo>
                    <a:pt x="3489" y="8590"/>
                  </a:lnTo>
                  <a:lnTo>
                    <a:pt x="395" y="8590"/>
                  </a:lnTo>
                  <a:lnTo>
                    <a:pt x="395" y="6699"/>
                  </a:lnTo>
                  <a:close/>
                  <a:moveTo>
                    <a:pt x="6978" y="3658"/>
                  </a:moveTo>
                  <a:lnTo>
                    <a:pt x="6978" y="8590"/>
                  </a:lnTo>
                  <a:lnTo>
                    <a:pt x="3884" y="8590"/>
                  </a:lnTo>
                  <a:lnTo>
                    <a:pt x="3884" y="6502"/>
                  </a:lnTo>
                  <a:lnTo>
                    <a:pt x="3884" y="3658"/>
                  </a:lnTo>
                  <a:close/>
                  <a:moveTo>
                    <a:pt x="7162" y="1"/>
                  </a:moveTo>
                  <a:cubicBezTo>
                    <a:pt x="7060" y="1"/>
                    <a:pt x="6978" y="90"/>
                    <a:pt x="6978" y="193"/>
                  </a:cubicBezTo>
                  <a:lnTo>
                    <a:pt x="6978" y="3268"/>
                  </a:lnTo>
                  <a:lnTo>
                    <a:pt x="3682" y="3268"/>
                  </a:lnTo>
                  <a:cubicBezTo>
                    <a:pt x="3576" y="3268"/>
                    <a:pt x="3489" y="3355"/>
                    <a:pt x="3489" y="3465"/>
                  </a:cubicBezTo>
                  <a:lnTo>
                    <a:pt x="3489" y="6309"/>
                  </a:lnTo>
                  <a:lnTo>
                    <a:pt x="198" y="6309"/>
                  </a:lnTo>
                  <a:cubicBezTo>
                    <a:pt x="87" y="6309"/>
                    <a:pt x="1" y="6396"/>
                    <a:pt x="1" y="6502"/>
                  </a:cubicBezTo>
                  <a:lnTo>
                    <a:pt x="1" y="8782"/>
                  </a:lnTo>
                  <a:cubicBezTo>
                    <a:pt x="1" y="8888"/>
                    <a:pt x="87" y="8975"/>
                    <a:pt x="198" y="8975"/>
                  </a:cubicBezTo>
                  <a:lnTo>
                    <a:pt x="10659" y="8975"/>
                  </a:lnTo>
                  <a:cubicBezTo>
                    <a:pt x="10764" y="8975"/>
                    <a:pt x="10851" y="8888"/>
                    <a:pt x="10851" y="8782"/>
                  </a:cubicBezTo>
                  <a:lnTo>
                    <a:pt x="10851" y="1680"/>
                  </a:lnTo>
                  <a:cubicBezTo>
                    <a:pt x="10851" y="1550"/>
                    <a:pt x="10754" y="1485"/>
                    <a:pt x="10656" y="1485"/>
                  </a:cubicBezTo>
                  <a:cubicBezTo>
                    <a:pt x="10559" y="1485"/>
                    <a:pt x="10461" y="1550"/>
                    <a:pt x="10461" y="1680"/>
                  </a:cubicBezTo>
                  <a:lnTo>
                    <a:pt x="10461" y="8590"/>
                  </a:lnTo>
                  <a:lnTo>
                    <a:pt x="7362" y="8590"/>
                  </a:lnTo>
                  <a:lnTo>
                    <a:pt x="7362" y="386"/>
                  </a:lnTo>
                  <a:lnTo>
                    <a:pt x="10461" y="386"/>
                  </a:lnTo>
                  <a:lnTo>
                    <a:pt x="10461" y="915"/>
                  </a:lnTo>
                  <a:cubicBezTo>
                    <a:pt x="10461" y="1018"/>
                    <a:pt x="10544" y="1108"/>
                    <a:pt x="10650" y="1108"/>
                  </a:cubicBezTo>
                  <a:cubicBezTo>
                    <a:pt x="10653" y="1108"/>
                    <a:pt x="10656" y="1108"/>
                    <a:pt x="10659" y="1108"/>
                  </a:cubicBezTo>
                  <a:cubicBezTo>
                    <a:pt x="10764" y="1108"/>
                    <a:pt x="10851" y="1021"/>
                    <a:pt x="10851" y="915"/>
                  </a:cubicBezTo>
                  <a:lnTo>
                    <a:pt x="10851" y="193"/>
                  </a:lnTo>
                  <a:cubicBezTo>
                    <a:pt x="10851" y="88"/>
                    <a:pt x="10764" y="1"/>
                    <a:pt x="10659" y="1"/>
                  </a:cubicBezTo>
                  <a:lnTo>
                    <a:pt x="7170" y="1"/>
                  </a:lnTo>
                  <a:cubicBezTo>
                    <a:pt x="7167" y="1"/>
                    <a:pt x="7165" y="1"/>
                    <a:pt x="7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6"/>
            <p:cNvSpPr/>
            <p:nvPr/>
          </p:nvSpPr>
          <p:spPr>
            <a:xfrm>
              <a:off x="5384052" y="4584202"/>
              <a:ext cx="64651" cy="10255"/>
            </a:xfrm>
            <a:custGeom>
              <a:avLst/>
              <a:gdLst/>
              <a:ahLst/>
              <a:cxnLst/>
              <a:rect l="l" t="t" r="r" b="b"/>
              <a:pathLst>
                <a:path w="2465" h="391" extrusionOk="0">
                  <a:moveTo>
                    <a:pt x="260" y="1"/>
                  </a:moveTo>
                  <a:cubicBezTo>
                    <a:pt x="1" y="1"/>
                    <a:pt x="1" y="390"/>
                    <a:pt x="260" y="390"/>
                  </a:cubicBezTo>
                  <a:lnTo>
                    <a:pt x="2204" y="390"/>
                  </a:lnTo>
                  <a:cubicBezTo>
                    <a:pt x="2464" y="390"/>
                    <a:pt x="2464" y="1"/>
                    <a:pt x="2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6"/>
            <p:cNvSpPr/>
            <p:nvPr/>
          </p:nvSpPr>
          <p:spPr>
            <a:xfrm>
              <a:off x="5475796" y="4504576"/>
              <a:ext cx="64520" cy="10124"/>
            </a:xfrm>
            <a:custGeom>
              <a:avLst/>
              <a:gdLst/>
              <a:ahLst/>
              <a:cxnLst/>
              <a:rect l="l" t="t" r="r" b="b"/>
              <a:pathLst>
                <a:path w="2460" h="386" extrusionOk="0">
                  <a:moveTo>
                    <a:pt x="261" y="1"/>
                  </a:moveTo>
                  <a:cubicBezTo>
                    <a:pt x="1" y="1"/>
                    <a:pt x="1" y="385"/>
                    <a:pt x="261" y="385"/>
                  </a:cubicBezTo>
                  <a:lnTo>
                    <a:pt x="2205" y="385"/>
                  </a:lnTo>
                  <a:cubicBezTo>
                    <a:pt x="2460" y="385"/>
                    <a:pt x="2460" y="1"/>
                    <a:pt x="2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6"/>
            <p:cNvSpPr/>
            <p:nvPr/>
          </p:nvSpPr>
          <p:spPr>
            <a:xfrm>
              <a:off x="5567540" y="4418759"/>
              <a:ext cx="64520" cy="10255"/>
            </a:xfrm>
            <a:custGeom>
              <a:avLst/>
              <a:gdLst/>
              <a:ahLst/>
              <a:cxnLst/>
              <a:rect l="l" t="t" r="r" b="b"/>
              <a:pathLst>
                <a:path w="2460" h="391" extrusionOk="0">
                  <a:moveTo>
                    <a:pt x="261" y="1"/>
                  </a:moveTo>
                  <a:cubicBezTo>
                    <a:pt x="1" y="1"/>
                    <a:pt x="1" y="390"/>
                    <a:pt x="261" y="390"/>
                  </a:cubicBezTo>
                  <a:lnTo>
                    <a:pt x="2205" y="390"/>
                  </a:lnTo>
                  <a:cubicBezTo>
                    <a:pt x="2460" y="390"/>
                    <a:pt x="2460" y="1"/>
                    <a:pt x="2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6"/>
            <p:cNvSpPr/>
            <p:nvPr/>
          </p:nvSpPr>
          <p:spPr>
            <a:xfrm>
              <a:off x="5364617" y="4307843"/>
              <a:ext cx="237149" cy="235366"/>
            </a:xfrm>
            <a:custGeom>
              <a:avLst/>
              <a:gdLst/>
              <a:ahLst/>
              <a:cxnLst/>
              <a:rect l="l" t="t" r="r" b="b"/>
              <a:pathLst>
                <a:path w="9042" h="8974" extrusionOk="0">
                  <a:moveTo>
                    <a:pt x="7329" y="0"/>
                  </a:moveTo>
                  <a:cubicBezTo>
                    <a:pt x="7069" y="0"/>
                    <a:pt x="7069" y="385"/>
                    <a:pt x="7329" y="385"/>
                  </a:cubicBezTo>
                  <a:lnTo>
                    <a:pt x="8373" y="385"/>
                  </a:lnTo>
                  <a:lnTo>
                    <a:pt x="121" y="8637"/>
                  </a:lnTo>
                  <a:cubicBezTo>
                    <a:pt x="1" y="8762"/>
                    <a:pt x="87" y="8969"/>
                    <a:pt x="260" y="8969"/>
                  </a:cubicBezTo>
                  <a:lnTo>
                    <a:pt x="260" y="8974"/>
                  </a:lnTo>
                  <a:cubicBezTo>
                    <a:pt x="313" y="8974"/>
                    <a:pt x="361" y="8955"/>
                    <a:pt x="400" y="8916"/>
                  </a:cubicBezTo>
                  <a:lnTo>
                    <a:pt x="8652" y="664"/>
                  </a:lnTo>
                  <a:lnTo>
                    <a:pt x="8652" y="1713"/>
                  </a:lnTo>
                  <a:cubicBezTo>
                    <a:pt x="8652" y="1843"/>
                    <a:pt x="8750" y="1908"/>
                    <a:pt x="8847" y="1908"/>
                  </a:cubicBezTo>
                  <a:cubicBezTo>
                    <a:pt x="8944" y="1908"/>
                    <a:pt x="9042" y="1843"/>
                    <a:pt x="9042" y="1713"/>
                  </a:cubicBezTo>
                  <a:lnTo>
                    <a:pt x="9042" y="193"/>
                  </a:lnTo>
                  <a:cubicBezTo>
                    <a:pt x="9042" y="87"/>
                    <a:pt x="8950" y="0"/>
                    <a:pt x="8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6"/>
            <p:cNvSpPr/>
            <p:nvPr/>
          </p:nvSpPr>
          <p:spPr>
            <a:xfrm>
              <a:off x="5441857" y="4584202"/>
              <a:ext cx="14923" cy="10255"/>
            </a:xfrm>
            <a:custGeom>
              <a:avLst/>
              <a:gdLst/>
              <a:ahLst/>
              <a:cxnLst/>
              <a:rect l="l" t="t" r="r" b="b"/>
              <a:pathLst>
                <a:path w="569" h="391" extrusionOk="0">
                  <a:moveTo>
                    <a:pt x="0" y="1"/>
                  </a:moveTo>
                  <a:cubicBezTo>
                    <a:pt x="255" y="1"/>
                    <a:pt x="255" y="390"/>
                    <a:pt x="0" y="390"/>
                  </a:cubicBezTo>
                  <a:lnTo>
                    <a:pt x="308" y="390"/>
                  </a:lnTo>
                  <a:cubicBezTo>
                    <a:pt x="568" y="390"/>
                    <a:pt x="568" y="1"/>
                    <a:pt x="3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6"/>
            <p:cNvSpPr/>
            <p:nvPr/>
          </p:nvSpPr>
          <p:spPr>
            <a:xfrm>
              <a:off x="5376367" y="4570590"/>
              <a:ext cx="8104" cy="49727"/>
            </a:xfrm>
            <a:custGeom>
              <a:avLst/>
              <a:gdLst/>
              <a:ahLst/>
              <a:cxnLst/>
              <a:rect l="l" t="t" r="r" b="b"/>
              <a:pathLst>
                <a:path w="309" h="1896" extrusionOk="0">
                  <a:moveTo>
                    <a:pt x="0" y="0"/>
                  </a:moveTo>
                  <a:lnTo>
                    <a:pt x="0" y="1896"/>
                  </a:lnTo>
                  <a:lnTo>
                    <a:pt x="308" y="1896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6"/>
            <p:cNvSpPr/>
            <p:nvPr/>
          </p:nvSpPr>
          <p:spPr>
            <a:xfrm>
              <a:off x="5533601" y="4504576"/>
              <a:ext cx="14923" cy="10124"/>
            </a:xfrm>
            <a:custGeom>
              <a:avLst/>
              <a:gdLst/>
              <a:ahLst/>
              <a:cxnLst/>
              <a:rect l="l" t="t" r="r" b="b"/>
              <a:pathLst>
                <a:path w="569" h="386" extrusionOk="0">
                  <a:moveTo>
                    <a:pt x="1" y="1"/>
                  </a:moveTo>
                  <a:cubicBezTo>
                    <a:pt x="260" y="1"/>
                    <a:pt x="260" y="385"/>
                    <a:pt x="1" y="385"/>
                  </a:cubicBezTo>
                  <a:lnTo>
                    <a:pt x="308" y="385"/>
                  </a:lnTo>
                  <a:cubicBezTo>
                    <a:pt x="568" y="385"/>
                    <a:pt x="568" y="1"/>
                    <a:pt x="3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6"/>
            <p:cNvSpPr/>
            <p:nvPr/>
          </p:nvSpPr>
          <p:spPr>
            <a:xfrm>
              <a:off x="5467718" y="4490937"/>
              <a:ext cx="8235" cy="129380"/>
            </a:xfrm>
            <a:custGeom>
              <a:avLst/>
              <a:gdLst/>
              <a:ahLst/>
              <a:cxnLst/>
              <a:rect l="l" t="t" r="r" b="b"/>
              <a:pathLst>
                <a:path w="314" h="4933" extrusionOk="0">
                  <a:moveTo>
                    <a:pt x="1" y="1"/>
                  </a:moveTo>
                  <a:lnTo>
                    <a:pt x="1" y="2845"/>
                  </a:lnTo>
                  <a:lnTo>
                    <a:pt x="1" y="4933"/>
                  </a:lnTo>
                  <a:lnTo>
                    <a:pt x="314" y="4933"/>
                  </a:lnTo>
                  <a:lnTo>
                    <a:pt x="314" y="284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6"/>
            <p:cNvSpPr/>
            <p:nvPr/>
          </p:nvSpPr>
          <p:spPr>
            <a:xfrm>
              <a:off x="5625214" y="4418759"/>
              <a:ext cx="15055" cy="10255"/>
            </a:xfrm>
            <a:custGeom>
              <a:avLst/>
              <a:gdLst/>
              <a:ahLst/>
              <a:cxnLst/>
              <a:rect l="l" t="t" r="r" b="b"/>
              <a:pathLst>
                <a:path w="574" h="391" extrusionOk="0">
                  <a:moveTo>
                    <a:pt x="1" y="1"/>
                  </a:moveTo>
                  <a:cubicBezTo>
                    <a:pt x="261" y="1"/>
                    <a:pt x="261" y="390"/>
                    <a:pt x="1" y="390"/>
                  </a:cubicBezTo>
                  <a:lnTo>
                    <a:pt x="314" y="390"/>
                  </a:lnTo>
                  <a:cubicBezTo>
                    <a:pt x="573" y="385"/>
                    <a:pt x="573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6"/>
            <p:cNvSpPr/>
            <p:nvPr/>
          </p:nvSpPr>
          <p:spPr>
            <a:xfrm>
              <a:off x="5559225" y="4405121"/>
              <a:ext cx="8104" cy="215197"/>
            </a:xfrm>
            <a:custGeom>
              <a:avLst/>
              <a:gdLst/>
              <a:ahLst/>
              <a:cxnLst/>
              <a:rect l="l" t="t" r="r" b="b"/>
              <a:pathLst>
                <a:path w="309" h="8205" extrusionOk="0">
                  <a:moveTo>
                    <a:pt x="0" y="1"/>
                  </a:moveTo>
                  <a:lnTo>
                    <a:pt x="0" y="3080"/>
                  </a:lnTo>
                  <a:lnTo>
                    <a:pt x="0" y="8205"/>
                  </a:lnTo>
                  <a:lnTo>
                    <a:pt x="308" y="8205"/>
                  </a:lnTo>
                  <a:lnTo>
                    <a:pt x="308" y="3080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788;p53">
            <a:extLst>
              <a:ext uri="{FF2B5EF4-FFF2-40B4-BE49-F238E27FC236}">
                <a16:creationId xmlns:a16="http://schemas.microsoft.com/office/drawing/2014/main" id="{CE7E6E40-C36C-795D-0702-E45857FA9738}"/>
              </a:ext>
            </a:extLst>
          </p:cNvPr>
          <p:cNvGrpSpPr/>
          <p:nvPr/>
        </p:nvGrpSpPr>
        <p:grpSpPr>
          <a:xfrm>
            <a:off x="5070970" y="3511950"/>
            <a:ext cx="347567" cy="346334"/>
            <a:chOff x="3547471" y="2442334"/>
            <a:chExt cx="347567" cy="346334"/>
          </a:xfrm>
        </p:grpSpPr>
        <p:sp>
          <p:nvSpPr>
            <p:cNvPr id="11" name="Google Shape;1789;p53">
              <a:extLst>
                <a:ext uri="{FF2B5EF4-FFF2-40B4-BE49-F238E27FC236}">
                  <a16:creationId xmlns:a16="http://schemas.microsoft.com/office/drawing/2014/main" id="{68C5A99A-55F8-E4F1-7467-62F5FC20A9A1}"/>
                </a:ext>
              </a:extLst>
            </p:cNvPr>
            <p:cNvSpPr/>
            <p:nvPr/>
          </p:nvSpPr>
          <p:spPr>
            <a:xfrm>
              <a:off x="3552507" y="2645518"/>
              <a:ext cx="60979" cy="138088"/>
            </a:xfrm>
            <a:custGeom>
              <a:avLst/>
              <a:gdLst/>
              <a:ahLst/>
              <a:cxnLst/>
              <a:rect l="l" t="t" r="r" b="b"/>
              <a:pathLst>
                <a:path w="2325" h="5265" extrusionOk="0">
                  <a:moveTo>
                    <a:pt x="2001" y="1"/>
                  </a:moveTo>
                  <a:cubicBezTo>
                    <a:pt x="1999" y="1"/>
                    <a:pt x="1996" y="1"/>
                    <a:pt x="1993" y="1"/>
                  </a:cubicBezTo>
                  <a:lnTo>
                    <a:pt x="333" y="1"/>
                  </a:lnTo>
                  <a:cubicBezTo>
                    <a:pt x="150" y="1"/>
                    <a:pt x="1" y="145"/>
                    <a:pt x="1" y="333"/>
                  </a:cubicBezTo>
                  <a:lnTo>
                    <a:pt x="1" y="5265"/>
                  </a:lnTo>
                  <a:lnTo>
                    <a:pt x="2325" y="5265"/>
                  </a:lnTo>
                  <a:lnTo>
                    <a:pt x="2325" y="333"/>
                  </a:lnTo>
                  <a:cubicBezTo>
                    <a:pt x="2325" y="148"/>
                    <a:pt x="2180" y="1"/>
                    <a:pt x="2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90;p53">
              <a:extLst>
                <a:ext uri="{FF2B5EF4-FFF2-40B4-BE49-F238E27FC236}">
                  <a16:creationId xmlns:a16="http://schemas.microsoft.com/office/drawing/2014/main" id="{BAAB056A-5FE4-F69C-856F-2A48EB9298CD}"/>
                </a:ext>
              </a:extLst>
            </p:cNvPr>
            <p:cNvSpPr/>
            <p:nvPr/>
          </p:nvSpPr>
          <p:spPr>
            <a:xfrm>
              <a:off x="3552507" y="2645518"/>
              <a:ext cx="29060" cy="138088"/>
            </a:xfrm>
            <a:custGeom>
              <a:avLst/>
              <a:gdLst/>
              <a:ahLst/>
              <a:cxnLst/>
              <a:rect l="l" t="t" r="r" b="b"/>
              <a:pathLst>
                <a:path w="1108" h="5265" extrusionOk="0">
                  <a:moveTo>
                    <a:pt x="333" y="1"/>
                  </a:moveTo>
                  <a:cubicBezTo>
                    <a:pt x="150" y="1"/>
                    <a:pt x="1" y="145"/>
                    <a:pt x="1" y="333"/>
                  </a:cubicBezTo>
                  <a:lnTo>
                    <a:pt x="1" y="5265"/>
                  </a:lnTo>
                  <a:lnTo>
                    <a:pt x="776" y="5265"/>
                  </a:lnTo>
                  <a:lnTo>
                    <a:pt x="776" y="333"/>
                  </a:lnTo>
                  <a:cubicBezTo>
                    <a:pt x="776" y="150"/>
                    <a:pt x="925" y="1"/>
                    <a:pt x="1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791;p53">
              <a:extLst>
                <a:ext uri="{FF2B5EF4-FFF2-40B4-BE49-F238E27FC236}">
                  <a16:creationId xmlns:a16="http://schemas.microsoft.com/office/drawing/2014/main" id="{9D6705AC-BAE8-505B-A7FC-0387CBEC90AF}"/>
                </a:ext>
              </a:extLst>
            </p:cNvPr>
            <p:cNvSpPr/>
            <p:nvPr/>
          </p:nvSpPr>
          <p:spPr>
            <a:xfrm>
              <a:off x="3644644" y="2611212"/>
              <a:ext cx="60979" cy="172393"/>
            </a:xfrm>
            <a:custGeom>
              <a:avLst/>
              <a:gdLst/>
              <a:ahLst/>
              <a:cxnLst/>
              <a:rect l="l" t="t" r="r" b="b"/>
              <a:pathLst>
                <a:path w="2325" h="6573" extrusionOk="0">
                  <a:moveTo>
                    <a:pt x="332" y="0"/>
                  </a:moveTo>
                  <a:cubicBezTo>
                    <a:pt x="150" y="0"/>
                    <a:pt x="0" y="149"/>
                    <a:pt x="0" y="332"/>
                  </a:cubicBezTo>
                  <a:lnTo>
                    <a:pt x="0" y="6573"/>
                  </a:lnTo>
                  <a:lnTo>
                    <a:pt x="2324" y="6573"/>
                  </a:lnTo>
                  <a:lnTo>
                    <a:pt x="2324" y="337"/>
                  </a:lnTo>
                  <a:cubicBezTo>
                    <a:pt x="2324" y="149"/>
                    <a:pt x="2175" y="0"/>
                    <a:pt x="1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792;p53">
              <a:extLst>
                <a:ext uri="{FF2B5EF4-FFF2-40B4-BE49-F238E27FC236}">
                  <a16:creationId xmlns:a16="http://schemas.microsoft.com/office/drawing/2014/main" id="{5FFE62E9-79BB-A6D7-2D19-E23F16D0B641}"/>
                </a:ext>
              </a:extLst>
            </p:cNvPr>
            <p:cNvSpPr/>
            <p:nvPr/>
          </p:nvSpPr>
          <p:spPr>
            <a:xfrm>
              <a:off x="3644644" y="2611212"/>
              <a:ext cx="29060" cy="172393"/>
            </a:xfrm>
            <a:custGeom>
              <a:avLst/>
              <a:gdLst/>
              <a:ahLst/>
              <a:cxnLst/>
              <a:rect l="l" t="t" r="r" b="b"/>
              <a:pathLst>
                <a:path w="1108" h="6573" extrusionOk="0">
                  <a:moveTo>
                    <a:pt x="332" y="0"/>
                  </a:moveTo>
                  <a:cubicBezTo>
                    <a:pt x="150" y="0"/>
                    <a:pt x="0" y="149"/>
                    <a:pt x="0" y="332"/>
                  </a:cubicBezTo>
                  <a:lnTo>
                    <a:pt x="0" y="6573"/>
                  </a:lnTo>
                  <a:lnTo>
                    <a:pt x="775" y="6573"/>
                  </a:lnTo>
                  <a:lnTo>
                    <a:pt x="775" y="337"/>
                  </a:lnTo>
                  <a:cubicBezTo>
                    <a:pt x="775" y="149"/>
                    <a:pt x="924" y="0"/>
                    <a:pt x="1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793;p53">
              <a:extLst>
                <a:ext uri="{FF2B5EF4-FFF2-40B4-BE49-F238E27FC236}">
                  <a16:creationId xmlns:a16="http://schemas.microsoft.com/office/drawing/2014/main" id="{A9229A09-F191-CC7B-B88F-5F6C65BA8650}"/>
                </a:ext>
              </a:extLst>
            </p:cNvPr>
            <p:cNvSpPr/>
            <p:nvPr/>
          </p:nvSpPr>
          <p:spPr>
            <a:xfrm>
              <a:off x="3736755" y="2577143"/>
              <a:ext cx="61005" cy="206463"/>
            </a:xfrm>
            <a:custGeom>
              <a:avLst/>
              <a:gdLst/>
              <a:ahLst/>
              <a:cxnLst/>
              <a:rect l="l" t="t" r="r" b="b"/>
              <a:pathLst>
                <a:path w="2326" h="7872" extrusionOk="0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7872"/>
                  </a:lnTo>
                  <a:lnTo>
                    <a:pt x="2325" y="7872"/>
                  </a:lnTo>
                  <a:lnTo>
                    <a:pt x="2325" y="332"/>
                  </a:lnTo>
                  <a:cubicBezTo>
                    <a:pt x="2325" y="149"/>
                    <a:pt x="2176" y="0"/>
                    <a:pt x="19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794;p53">
              <a:extLst>
                <a:ext uri="{FF2B5EF4-FFF2-40B4-BE49-F238E27FC236}">
                  <a16:creationId xmlns:a16="http://schemas.microsoft.com/office/drawing/2014/main" id="{7B2BE21C-54B3-0471-2422-EB90CA616478}"/>
                </a:ext>
              </a:extLst>
            </p:cNvPr>
            <p:cNvSpPr/>
            <p:nvPr/>
          </p:nvSpPr>
          <p:spPr>
            <a:xfrm>
              <a:off x="3736755" y="2577143"/>
              <a:ext cx="29060" cy="206463"/>
            </a:xfrm>
            <a:custGeom>
              <a:avLst/>
              <a:gdLst/>
              <a:ahLst/>
              <a:cxnLst/>
              <a:rect l="l" t="t" r="r" b="b"/>
              <a:pathLst>
                <a:path w="1108" h="7872" extrusionOk="0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7872"/>
                  </a:lnTo>
                  <a:lnTo>
                    <a:pt x="776" y="7872"/>
                  </a:lnTo>
                  <a:lnTo>
                    <a:pt x="776" y="332"/>
                  </a:lnTo>
                  <a:cubicBezTo>
                    <a:pt x="776" y="149"/>
                    <a:pt x="925" y="0"/>
                    <a:pt x="11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95;p53">
              <a:extLst>
                <a:ext uri="{FF2B5EF4-FFF2-40B4-BE49-F238E27FC236}">
                  <a16:creationId xmlns:a16="http://schemas.microsoft.com/office/drawing/2014/main" id="{AE59608F-69BD-4669-7CDD-3A9F9B6168D0}"/>
                </a:ext>
              </a:extLst>
            </p:cNvPr>
            <p:cNvSpPr/>
            <p:nvPr/>
          </p:nvSpPr>
          <p:spPr>
            <a:xfrm>
              <a:off x="3828892" y="2542942"/>
              <a:ext cx="60979" cy="240664"/>
            </a:xfrm>
            <a:custGeom>
              <a:avLst/>
              <a:gdLst/>
              <a:ahLst/>
              <a:cxnLst/>
              <a:rect l="l" t="t" r="r" b="b"/>
              <a:pathLst>
                <a:path w="2325" h="9176" extrusionOk="0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9176"/>
                  </a:lnTo>
                  <a:lnTo>
                    <a:pt x="2325" y="9176"/>
                  </a:lnTo>
                  <a:lnTo>
                    <a:pt x="2325" y="332"/>
                  </a:lnTo>
                  <a:cubicBezTo>
                    <a:pt x="2325" y="149"/>
                    <a:pt x="2175" y="0"/>
                    <a:pt x="19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796;p53">
              <a:extLst>
                <a:ext uri="{FF2B5EF4-FFF2-40B4-BE49-F238E27FC236}">
                  <a16:creationId xmlns:a16="http://schemas.microsoft.com/office/drawing/2014/main" id="{8B463376-D476-8D8D-4EB9-8F7A61BFF579}"/>
                </a:ext>
              </a:extLst>
            </p:cNvPr>
            <p:cNvSpPr/>
            <p:nvPr/>
          </p:nvSpPr>
          <p:spPr>
            <a:xfrm>
              <a:off x="3828892" y="2542942"/>
              <a:ext cx="29191" cy="240664"/>
            </a:xfrm>
            <a:custGeom>
              <a:avLst/>
              <a:gdLst/>
              <a:ahLst/>
              <a:cxnLst/>
              <a:rect l="l" t="t" r="r" b="b"/>
              <a:pathLst>
                <a:path w="1113" h="9176" extrusionOk="0">
                  <a:moveTo>
                    <a:pt x="333" y="0"/>
                  </a:moveTo>
                  <a:cubicBezTo>
                    <a:pt x="150" y="0"/>
                    <a:pt x="1" y="149"/>
                    <a:pt x="1" y="332"/>
                  </a:cubicBezTo>
                  <a:lnTo>
                    <a:pt x="1" y="9176"/>
                  </a:lnTo>
                  <a:lnTo>
                    <a:pt x="775" y="9176"/>
                  </a:lnTo>
                  <a:lnTo>
                    <a:pt x="775" y="332"/>
                  </a:lnTo>
                  <a:cubicBezTo>
                    <a:pt x="775" y="149"/>
                    <a:pt x="924" y="0"/>
                    <a:pt x="11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797;p53">
              <a:extLst>
                <a:ext uri="{FF2B5EF4-FFF2-40B4-BE49-F238E27FC236}">
                  <a16:creationId xmlns:a16="http://schemas.microsoft.com/office/drawing/2014/main" id="{6D846E87-C56B-2FE0-E77A-5384D66A2B8D}"/>
                </a:ext>
              </a:extLst>
            </p:cNvPr>
            <p:cNvSpPr/>
            <p:nvPr/>
          </p:nvSpPr>
          <p:spPr>
            <a:xfrm>
              <a:off x="3567142" y="2447527"/>
              <a:ext cx="313130" cy="126338"/>
            </a:xfrm>
            <a:custGeom>
              <a:avLst/>
              <a:gdLst/>
              <a:ahLst/>
              <a:cxnLst/>
              <a:rect l="l" t="t" r="r" b="b"/>
              <a:pathLst>
                <a:path w="11939" h="4817" extrusionOk="0">
                  <a:moveTo>
                    <a:pt x="9603" y="0"/>
                  </a:moveTo>
                  <a:cubicBezTo>
                    <a:pt x="9429" y="0"/>
                    <a:pt x="9327" y="190"/>
                    <a:pt x="9427" y="332"/>
                  </a:cubicBezTo>
                  <a:lnTo>
                    <a:pt x="9764" y="818"/>
                  </a:lnTo>
                  <a:cubicBezTo>
                    <a:pt x="8624" y="1502"/>
                    <a:pt x="4976" y="3426"/>
                    <a:pt x="1" y="3426"/>
                  </a:cubicBezTo>
                  <a:lnTo>
                    <a:pt x="1" y="4817"/>
                  </a:lnTo>
                  <a:cubicBezTo>
                    <a:pt x="2705" y="4812"/>
                    <a:pt x="5385" y="4288"/>
                    <a:pt x="7897" y="3282"/>
                  </a:cubicBezTo>
                  <a:cubicBezTo>
                    <a:pt x="8816" y="2916"/>
                    <a:pt x="9711" y="2478"/>
                    <a:pt x="10563" y="1968"/>
                  </a:cubicBezTo>
                  <a:lnTo>
                    <a:pt x="10861" y="2401"/>
                  </a:lnTo>
                  <a:cubicBezTo>
                    <a:pt x="10905" y="2462"/>
                    <a:pt x="10970" y="2491"/>
                    <a:pt x="11035" y="2491"/>
                  </a:cubicBezTo>
                  <a:cubicBezTo>
                    <a:pt x="11120" y="2491"/>
                    <a:pt x="11204" y="2441"/>
                    <a:pt x="11236" y="2348"/>
                  </a:cubicBezTo>
                  <a:lnTo>
                    <a:pt x="11896" y="352"/>
                  </a:lnTo>
                  <a:cubicBezTo>
                    <a:pt x="11939" y="222"/>
                    <a:pt x="11847" y="82"/>
                    <a:pt x="11708" y="73"/>
                  </a:cubicBezTo>
                  <a:lnTo>
                    <a:pt x="9610" y="0"/>
                  </a:lnTo>
                  <a:cubicBezTo>
                    <a:pt x="9608" y="0"/>
                    <a:pt x="9606" y="0"/>
                    <a:pt x="9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798;p53">
              <a:extLst>
                <a:ext uri="{FF2B5EF4-FFF2-40B4-BE49-F238E27FC236}">
                  <a16:creationId xmlns:a16="http://schemas.microsoft.com/office/drawing/2014/main" id="{61A3485A-D8F7-B868-9AEB-A6E5F82104B9}"/>
                </a:ext>
              </a:extLst>
            </p:cNvPr>
            <p:cNvSpPr/>
            <p:nvPr/>
          </p:nvSpPr>
          <p:spPr>
            <a:xfrm>
              <a:off x="3547471" y="2640351"/>
              <a:ext cx="71077" cy="148317"/>
            </a:xfrm>
            <a:custGeom>
              <a:avLst/>
              <a:gdLst/>
              <a:ahLst/>
              <a:cxnLst/>
              <a:rect l="l" t="t" r="r" b="b"/>
              <a:pathLst>
                <a:path w="2710" h="5655" extrusionOk="0">
                  <a:moveTo>
                    <a:pt x="2185" y="386"/>
                  </a:moveTo>
                  <a:cubicBezTo>
                    <a:pt x="2262" y="386"/>
                    <a:pt x="2320" y="448"/>
                    <a:pt x="2320" y="525"/>
                  </a:cubicBezTo>
                  <a:lnTo>
                    <a:pt x="2320" y="5265"/>
                  </a:lnTo>
                  <a:lnTo>
                    <a:pt x="385" y="5265"/>
                  </a:lnTo>
                  <a:lnTo>
                    <a:pt x="385" y="525"/>
                  </a:lnTo>
                  <a:cubicBezTo>
                    <a:pt x="385" y="448"/>
                    <a:pt x="448" y="386"/>
                    <a:pt x="525" y="386"/>
                  </a:cubicBezTo>
                  <a:close/>
                  <a:moveTo>
                    <a:pt x="525" y="1"/>
                  </a:moveTo>
                  <a:cubicBezTo>
                    <a:pt x="236" y="1"/>
                    <a:pt x="0" y="236"/>
                    <a:pt x="0" y="530"/>
                  </a:cubicBezTo>
                  <a:lnTo>
                    <a:pt x="0" y="5462"/>
                  </a:lnTo>
                  <a:cubicBezTo>
                    <a:pt x="0" y="5568"/>
                    <a:pt x="87" y="5654"/>
                    <a:pt x="193" y="5654"/>
                  </a:cubicBezTo>
                  <a:lnTo>
                    <a:pt x="2517" y="5654"/>
                  </a:lnTo>
                  <a:cubicBezTo>
                    <a:pt x="2623" y="5654"/>
                    <a:pt x="2709" y="5568"/>
                    <a:pt x="2709" y="5462"/>
                  </a:cubicBezTo>
                  <a:lnTo>
                    <a:pt x="2709" y="530"/>
                  </a:lnTo>
                  <a:cubicBezTo>
                    <a:pt x="2709" y="236"/>
                    <a:pt x="2474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799;p53">
              <a:extLst>
                <a:ext uri="{FF2B5EF4-FFF2-40B4-BE49-F238E27FC236}">
                  <a16:creationId xmlns:a16="http://schemas.microsoft.com/office/drawing/2014/main" id="{701F8DF0-D603-62ED-B308-35869A68D65C}"/>
                </a:ext>
              </a:extLst>
            </p:cNvPr>
            <p:cNvSpPr/>
            <p:nvPr/>
          </p:nvSpPr>
          <p:spPr>
            <a:xfrm>
              <a:off x="3639477" y="2606151"/>
              <a:ext cx="71181" cy="182517"/>
            </a:xfrm>
            <a:custGeom>
              <a:avLst/>
              <a:gdLst/>
              <a:ahLst/>
              <a:cxnLst/>
              <a:rect l="l" t="t" r="r" b="b"/>
              <a:pathLst>
                <a:path w="2714" h="6959" extrusionOk="0">
                  <a:moveTo>
                    <a:pt x="2189" y="390"/>
                  </a:moveTo>
                  <a:cubicBezTo>
                    <a:pt x="2266" y="390"/>
                    <a:pt x="2329" y="453"/>
                    <a:pt x="2329" y="530"/>
                  </a:cubicBezTo>
                  <a:lnTo>
                    <a:pt x="2329" y="6569"/>
                  </a:lnTo>
                  <a:lnTo>
                    <a:pt x="390" y="6569"/>
                  </a:lnTo>
                  <a:lnTo>
                    <a:pt x="390" y="530"/>
                  </a:lnTo>
                  <a:cubicBezTo>
                    <a:pt x="390" y="453"/>
                    <a:pt x="452" y="390"/>
                    <a:pt x="529" y="390"/>
                  </a:cubicBezTo>
                  <a:close/>
                  <a:moveTo>
                    <a:pt x="529" y="1"/>
                  </a:moveTo>
                  <a:cubicBezTo>
                    <a:pt x="236" y="1"/>
                    <a:pt x="0" y="236"/>
                    <a:pt x="0" y="530"/>
                  </a:cubicBezTo>
                  <a:lnTo>
                    <a:pt x="0" y="6766"/>
                  </a:lnTo>
                  <a:cubicBezTo>
                    <a:pt x="0" y="6872"/>
                    <a:pt x="87" y="6958"/>
                    <a:pt x="197" y="6958"/>
                  </a:cubicBezTo>
                  <a:lnTo>
                    <a:pt x="2521" y="6958"/>
                  </a:lnTo>
                  <a:cubicBezTo>
                    <a:pt x="2627" y="6958"/>
                    <a:pt x="2714" y="6872"/>
                    <a:pt x="2714" y="6766"/>
                  </a:cubicBezTo>
                  <a:lnTo>
                    <a:pt x="2714" y="530"/>
                  </a:lnTo>
                  <a:cubicBezTo>
                    <a:pt x="2714" y="236"/>
                    <a:pt x="2478" y="1"/>
                    <a:pt x="2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00;p53">
              <a:extLst>
                <a:ext uri="{FF2B5EF4-FFF2-40B4-BE49-F238E27FC236}">
                  <a16:creationId xmlns:a16="http://schemas.microsoft.com/office/drawing/2014/main" id="{83063573-5696-22AE-454C-1C92E833529E}"/>
                </a:ext>
              </a:extLst>
            </p:cNvPr>
            <p:cNvSpPr/>
            <p:nvPr/>
          </p:nvSpPr>
          <p:spPr>
            <a:xfrm>
              <a:off x="3731588" y="2572081"/>
              <a:ext cx="71208" cy="216587"/>
            </a:xfrm>
            <a:custGeom>
              <a:avLst/>
              <a:gdLst/>
              <a:ahLst/>
              <a:cxnLst/>
              <a:rect l="l" t="t" r="r" b="b"/>
              <a:pathLst>
                <a:path w="2715" h="8258" extrusionOk="0">
                  <a:moveTo>
                    <a:pt x="2190" y="385"/>
                  </a:moveTo>
                  <a:cubicBezTo>
                    <a:pt x="2267" y="385"/>
                    <a:pt x="2330" y="448"/>
                    <a:pt x="2330" y="525"/>
                  </a:cubicBezTo>
                  <a:lnTo>
                    <a:pt x="2330" y="7868"/>
                  </a:lnTo>
                  <a:lnTo>
                    <a:pt x="390" y="7868"/>
                  </a:lnTo>
                  <a:lnTo>
                    <a:pt x="390" y="525"/>
                  </a:lnTo>
                  <a:cubicBezTo>
                    <a:pt x="390" y="448"/>
                    <a:pt x="453" y="385"/>
                    <a:pt x="530" y="385"/>
                  </a:cubicBezTo>
                  <a:close/>
                  <a:moveTo>
                    <a:pt x="530" y="1"/>
                  </a:moveTo>
                  <a:cubicBezTo>
                    <a:pt x="236" y="1"/>
                    <a:pt x="1" y="236"/>
                    <a:pt x="1" y="525"/>
                  </a:cubicBezTo>
                  <a:lnTo>
                    <a:pt x="1" y="8065"/>
                  </a:lnTo>
                  <a:cubicBezTo>
                    <a:pt x="1" y="8171"/>
                    <a:pt x="87" y="8257"/>
                    <a:pt x="198" y="8257"/>
                  </a:cubicBezTo>
                  <a:lnTo>
                    <a:pt x="2522" y="8257"/>
                  </a:lnTo>
                  <a:cubicBezTo>
                    <a:pt x="2628" y="8257"/>
                    <a:pt x="2715" y="8171"/>
                    <a:pt x="2715" y="8065"/>
                  </a:cubicBezTo>
                  <a:lnTo>
                    <a:pt x="2715" y="525"/>
                  </a:lnTo>
                  <a:cubicBezTo>
                    <a:pt x="2715" y="236"/>
                    <a:pt x="2479" y="1"/>
                    <a:pt x="2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801;p53">
              <a:extLst>
                <a:ext uri="{FF2B5EF4-FFF2-40B4-BE49-F238E27FC236}">
                  <a16:creationId xmlns:a16="http://schemas.microsoft.com/office/drawing/2014/main" id="{D8B00D6B-8ABC-27E9-AA06-12E9787F14F7}"/>
                </a:ext>
              </a:extLst>
            </p:cNvPr>
            <p:cNvSpPr/>
            <p:nvPr/>
          </p:nvSpPr>
          <p:spPr>
            <a:xfrm>
              <a:off x="3823857" y="2537880"/>
              <a:ext cx="71181" cy="250787"/>
            </a:xfrm>
            <a:custGeom>
              <a:avLst/>
              <a:gdLst/>
              <a:ahLst/>
              <a:cxnLst/>
              <a:rect l="l" t="t" r="r" b="b"/>
              <a:pathLst>
                <a:path w="2714" h="9562" extrusionOk="0">
                  <a:moveTo>
                    <a:pt x="2185" y="390"/>
                  </a:moveTo>
                  <a:cubicBezTo>
                    <a:pt x="2262" y="390"/>
                    <a:pt x="2324" y="448"/>
                    <a:pt x="2324" y="525"/>
                  </a:cubicBezTo>
                  <a:lnTo>
                    <a:pt x="2324" y="9172"/>
                  </a:lnTo>
                  <a:lnTo>
                    <a:pt x="385" y="9172"/>
                  </a:lnTo>
                  <a:lnTo>
                    <a:pt x="390" y="525"/>
                  </a:lnTo>
                  <a:cubicBezTo>
                    <a:pt x="390" y="448"/>
                    <a:pt x="448" y="390"/>
                    <a:pt x="525" y="390"/>
                  </a:cubicBezTo>
                  <a:close/>
                  <a:moveTo>
                    <a:pt x="525" y="1"/>
                  </a:moveTo>
                  <a:cubicBezTo>
                    <a:pt x="236" y="1"/>
                    <a:pt x="0" y="236"/>
                    <a:pt x="0" y="525"/>
                  </a:cubicBezTo>
                  <a:lnTo>
                    <a:pt x="0" y="9369"/>
                  </a:lnTo>
                  <a:cubicBezTo>
                    <a:pt x="0" y="9475"/>
                    <a:pt x="87" y="9561"/>
                    <a:pt x="193" y="9561"/>
                  </a:cubicBezTo>
                  <a:lnTo>
                    <a:pt x="2517" y="9561"/>
                  </a:lnTo>
                  <a:cubicBezTo>
                    <a:pt x="2627" y="9561"/>
                    <a:pt x="2714" y="9475"/>
                    <a:pt x="2714" y="9369"/>
                  </a:cubicBezTo>
                  <a:lnTo>
                    <a:pt x="2714" y="525"/>
                  </a:lnTo>
                  <a:cubicBezTo>
                    <a:pt x="2714" y="236"/>
                    <a:pt x="2478" y="1"/>
                    <a:pt x="2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802;p53">
              <a:extLst>
                <a:ext uri="{FF2B5EF4-FFF2-40B4-BE49-F238E27FC236}">
                  <a16:creationId xmlns:a16="http://schemas.microsoft.com/office/drawing/2014/main" id="{004BB2BF-8251-A82E-5C3E-81481058688B}"/>
                </a:ext>
              </a:extLst>
            </p:cNvPr>
            <p:cNvSpPr/>
            <p:nvPr/>
          </p:nvSpPr>
          <p:spPr>
            <a:xfrm>
              <a:off x="3613984" y="2442334"/>
              <a:ext cx="272346" cy="97225"/>
            </a:xfrm>
            <a:custGeom>
              <a:avLst/>
              <a:gdLst/>
              <a:ahLst/>
              <a:cxnLst/>
              <a:rect l="l" t="t" r="r" b="b"/>
              <a:pathLst>
                <a:path w="10384" h="3707" extrusionOk="0">
                  <a:moveTo>
                    <a:pt x="7816" y="1"/>
                  </a:moveTo>
                  <a:cubicBezTo>
                    <a:pt x="7487" y="1"/>
                    <a:pt x="7292" y="370"/>
                    <a:pt x="7478" y="641"/>
                  </a:cubicBezTo>
                  <a:lnTo>
                    <a:pt x="7699" y="954"/>
                  </a:lnTo>
                  <a:cubicBezTo>
                    <a:pt x="6563" y="1608"/>
                    <a:pt x="3888" y="2931"/>
                    <a:pt x="246" y="3316"/>
                  </a:cubicBezTo>
                  <a:cubicBezTo>
                    <a:pt x="0" y="3345"/>
                    <a:pt x="19" y="3706"/>
                    <a:pt x="265" y="3706"/>
                  </a:cubicBezTo>
                  <a:lnTo>
                    <a:pt x="284" y="3706"/>
                  </a:lnTo>
                  <a:cubicBezTo>
                    <a:pt x="4215" y="3288"/>
                    <a:pt x="7045" y="1801"/>
                    <a:pt x="8079" y="1185"/>
                  </a:cubicBezTo>
                  <a:cubicBezTo>
                    <a:pt x="8170" y="1127"/>
                    <a:pt x="8199" y="997"/>
                    <a:pt x="8137" y="906"/>
                  </a:cubicBezTo>
                  <a:lnTo>
                    <a:pt x="7800" y="420"/>
                  </a:lnTo>
                  <a:cubicBezTo>
                    <a:pt x="7790" y="405"/>
                    <a:pt x="7800" y="391"/>
                    <a:pt x="7814" y="391"/>
                  </a:cubicBezTo>
                  <a:lnTo>
                    <a:pt x="9912" y="468"/>
                  </a:lnTo>
                  <a:cubicBezTo>
                    <a:pt x="9927" y="468"/>
                    <a:pt x="9932" y="477"/>
                    <a:pt x="9927" y="487"/>
                  </a:cubicBezTo>
                  <a:lnTo>
                    <a:pt x="9268" y="2484"/>
                  </a:lnTo>
                  <a:cubicBezTo>
                    <a:pt x="9265" y="2490"/>
                    <a:pt x="9256" y="2494"/>
                    <a:pt x="9249" y="2494"/>
                  </a:cubicBezTo>
                  <a:cubicBezTo>
                    <a:pt x="9244" y="2494"/>
                    <a:pt x="9241" y="2492"/>
                    <a:pt x="9239" y="2489"/>
                  </a:cubicBezTo>
                  <a:lnTo>
                    <a:pt x="8936" y="2056"/>
                  </a:lnTo>
                  <a:cubicBezTo>
                    <a:pt x="8898" y="2000"/>
                    <a:pt x="8837" y="1970"/>
                    <a:pt x="8775" y="1970"/>
                  </a:cubicBezTo>
                  <a:cubicBezTo>
                    <a:pt x="8741" y="1970"/>
                    <a:pt x="8707" y="1979"/>
                    <a:pt x="8676" y="1998"/>
                  </a:cubicBezTo>
                  <a:cubicBezTo>
                    <a:pt x="7954" y="2436"/>
                    <a:pt x="7203" y="2816"/>
                    <a:pt x="6429" y="3143"/>
                  </a:cubicBezTo>
                  <a:cubicBezTo>
                    <a:pt x="6229" y="3237"/>
                    <a:pt x="6318" y="3515"/>
                    <a:pt x="6505" y="3515"/>
                  </a:cubicBezTo>
                  <a:cubicBezTo>
                    <a:pt x="6529" y="3515"/>
                    <a:pt x="6555" y="3510"/>
                    <a:pt x="6583" y="3499"/>
                  </a:cubicBezTo>
                  <a:cubicBezTo>
                    <a:pt x="7319" y="3186"/>
                    <a:pt x="8031" y="2830"/>
                    <a:pt x="8719" y="2426"/>
                  </a:cubicBezTo>
                  <a:lnTo>
                    <a:pt x="8916" y="2710"/>
                  </a:lnTo>
                  <a:cubicBezTo>
                    <a:pt x="8999" y="2826"/>
                    <a:pt x="9124" y="2882"/>
                    <a:pt x="9248" y="2882"/>
                  </a:cubicBezTo>
                  <a:cubicBezTo>
                    <a:pt x="9411" y="2882"/>
                    <a:pt x="9573" y="2785"/>
                    <a:pt x="9633" y="2604"/>
                  </a:cubicBezTo>
                  <a:lnTo>
                    <a:pt x="10297" y="612"/>
                  </a:lnTo>
                  <a:cubicBezTo>
                    <a:pt x="10384" y="352"/>
                    <a:pt x="10196" y="88"/>
                    <a:pt x="9927" y="78"/>
                  </a:cubicBezTo>
                  <a:lnTo>
                    <a:pt x="7829" y="1"/>
                  </a:lnTo>
                  <a:cubicBezTo>
                    <a:pt x="7825" y="1"/>
                    <a:pt x="7820" y="1"/>
                    <a:pt x="7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803;p53">
              <a:extLst>
                <a:ext uri="{FF2B5EF4-FFF2-40B4-BE49-F238E27FC236}">
                  <a16:creationId xmlns:a16="http://schemas.microsoft.com/office/drawing/2014/main" id="{708FC83E-C47C-F5A0-15F6-601C7FE4BD56}"/>
                </a:ext>
              </a:extLst>
            </p:cNvPr>
            <p:cNvSpPr/>
            <p:nvPr/>
          </p:nvSpPr>
          <p:spPr>
            <a:xfrm>
              <a:off x="3561975" y="2531166"/>
              <a:ext cx="210292" cy="47891"/>
            </a:xfrm>
            <a:custGeom>
              <a:avLst/>
              <a:gdLst/>
              <a:ahLst/>
              <a:cxnLst/>
              <a:rect l="l" t="t" r="r" b="b"/>
              <a:pathLst>
                <a:path w="8018" h="1826" extrusionOk="0">
                  <a:moveTo>
                    <a:pt x="1485" y="0"/>
                  </a:moveTo>
                  <a:cubicBezTo>
                    <a:pt x="1477" y="0"/>
                    <a:pt x="1468" y="1"/>
                    <a:pt x="1459" y="2"/>
                  </a:cubicBezTo>
                  <a:cubicBezTo>
                    <a:pt x="1040" y="30"/>
                    <a:pt x="612" y="45"/>
                    <a:pt x="198" y="45"/>
                  </a:cubicBezTo>
                  <a:cubicBezTo>
                    <a:pt x="87" y="45"/>
                    <a:pt x="1" y="131"/>
                    <a:pt x="1" y="237"/>
                  </a:cubicBezTo>
                  <a:lnTo>
                    <a:pt x="1" y="1633"/>
                  </a:lnTo>
                  <a:cubicBezTo>
                    <a:pt x="1" y="1739"/>
                    <a:pt x="87" y="1825"/>
                    <a:pt x="198" y="1825"/>
                  </a:cubicBezTo>
                  <a:cubicBezTo>
                    <a:pt x="2787" y="1816"/>
                    <a:pt x="5351" y="1344"/>
                    <a:pt x="7776" y="430"/>
                  </a:cubicBezTo>
                  <a:cubicBezTo>
                    <a:pt x="8018" y="367"/>
                    <a:pt x="7932" y="43"/>
                    <a:pt x="7736" y="43"/>
                  </a:cubicBezTo>
                  <a:cubicBezTo>
                    <a:pt x="7706" y="43"/>
                    <a:pt x="7672" y="51"/>
                    <a:pt x="7637" y="69"/>
                  </a:cubicBezTo>
                  <a:cubicBezTo>
                    <a:pt x="5322" y="940"/>
                    <a:pt x="2868" y="1402"/>
                    <a:pt x="395" y="1435"/>
                  </a:cubicBezTo>
                  <a:lnTo>
                    <a:pt x="395" y="430"/>
                  </a:lnTo>
                  <a:cubicBezTo>
                    <a:pt x="756" y="425"/>
                    <a:pt x="1122" y="411"/>
                    <a:pt x="1488" y="391"/>
                  </a:cubicBezTo>
                  <a:cubicBezTo>
                    <a:pt x="1748" y="382"/>
                    <a:pt x="1730" y="0"/>
                    <a:pt x="1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p58"/>
          <p:cNvSpPr/>
          <p:nvPr/>
        </p:nvSpPr>
        <p:spPr>
          <a:xfrm flipH="1">
            <a:off x="4050575" y="1328064"/>
            <a:ext cx="1042800" cy="1042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9" name="Google Shape;2049;p58"/>
          <p:cNvSpPr/>
          <p:nvPr/>
        </p:nvSpPr>
        <p:spPr>
          <a:xfrm>
            <a:off x="2130869" y="2594063"/>
            <a:ext cx="1637143" cy="4607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ru-RU" b="0" i="0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taatliches"/>
              </a:rPr>
              <a:t>ПЛАН</a:t>
            </a:r>
            <a:endParaRPr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Staatliches"/>
            </a:endParaRPr>
          </a:p>
        </p:txBody>
      </p:sp>
      <p:sp>
        <p:nvSpPr>
          <p:cNvPr id="2050" name="Google Shape;2050;p58"/>
          <p:cNvSpPr txBox="1">
            <a:spLocks noGrp="1"/>
          </p:cNvSpPr>
          <p:nvPr>
            <p:ph type="title"/>
          </p:nvPr>
        </p:nvSpPr>
        <p:spPr>
          <a:xfrm flipH="1">
            <a:off x="3912352" y="2571750"/>
            <a:ext cx="4986798" cy="53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МЕНЕДЖМЕНТА</a:t>
            </a:r>
            <a:endParaRPr b="1" dirty="0"/>
          </a:p>
        </p:txBody>
      </p:sp>
      <p:sp>
        <p:nvSpPr>
          <p:cNvPr id="2051" name="Google Shape;2051;p58"/>
          <p:cNvSpPr txBox="1">
            <a:spLocks noGrp="1"/>
          </p:cNvSpPr>
          <p:nvPr>
            <p:ph type="title" idx="2"/>
          </p:nvPr>
        </p:nvSpPr>
        <p:spPr>
          <a:xfrm flipH="1">
            <a:off x="4151150" y="1539475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053" name="Google Shape;2053;p58"/>
          <p:cNvGrpSpPr/>
          <p:nvPr/>
        </p:nvGrpSpPr>
        <p:grpSpPr>
          <a:xfrm>
            <a:off x="497737" y="1633400"/>
            <a:ext cx="1350570" cy="2970700"/>
            <a:chOff x="378425" y="1633400"/>
            <a:chExt cx="1350570" cy="2970700"/>
          </a:xfrm>
        </p:grpSpPr>
        <p:sp>
          <p:nvSpPr>
            <p:cNvPr id="2054" name="Google Shape;2054;p58"/>
            <p:cNvSpPr/>
            <p:nvPr/>
          </p:nvSpPr>
          <p:spPr>
            <a:xfrm>
              <a:off x="865374" y="4306762"/>
              <a:ext cx="182743" cy="103303"/>
            </a:xfrm>
            <a:custGeom>
              <a:avLst/>
              <a:gdLst/>
              <a:ahLst/>
              <a:cxnLst/>
              <a:rect l="l" t="t" r="r" b="b"/>
              <a:pathLst>
                <a:path w="3676" h="2078" extrusionOk="0">
                  <a:moveTo>
                    <a:pt x="1" y="1"/>
                  </a:moveTo>
                  <a:lnTo>
                    <a:pt x="1" y="2078"/>
                  </a:lnTo>
                  <a:lnTo>
                    <a:pt x="3539" y="1986"/>
                  </a:lnTo>
                  <a:lnTo>
                    <a:pt x="3676" y="1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8"/>
            <p:cNvSpPr/>
            <p:nvPr/>
          </p:nvSpPr>
          <p:spPr>
            <a:xfrm>
              <a:off x="857470" y="4397540"/>
              <a:ext cx="398297" cy="198651"/>
            </a:xfrm>
            <a:custGeom>
              <a:avLst/>
              <a:gdLst/>
              <a:ahLst/>
              <a:cxnLst/>
              <a:rect l="l" t="t" r="r" b="b"/>
              <a:pathLst>
                <a:path w="8012" h="3996" extrusionOk="0">
                  <a:moveTo>
                    <a:pt x="4040" y="1"/>
                  </a:moveTo>
                  <a:lnTo>
                    <a:pt x="46" y="115"/>
                  </a:lnTo>
                  <a:lnTo>
                    <a:pt x="23" y="3493"/>
                  </a:lnTo>
                  <a:cubicBezTo>
                    <a:pt x="0" y="3676"/>
                    <a:pt x="160" y="3835"/>
                    <a:pt x="343" y="3858"/>
                  </a:cubicBezTo>
                  <a:lnTo>
                    <a:pt x="7578" y="3995"/>
                  </a:lnTo>
                  <a:cubicBezTo>
                    <a:pt x="7875" y="3995"/>
                    <a:pt x="8012" y="3653"/>
                    <a:pt x="7784" y="3447"/>
                  </a:cubicBezTo>
                  <a:lnTo>
                    <a:pt x="4588" y="526"/>
                  </a:lnTo>
                  <a:lnTo>
                    <a:pt x="404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8"/>
            <p:cNvSpPr/>
            <p:nvPr/>
          </p:nvSpPr>
          <p:spPr>
            <a:xfrm>
              <a:off x="857470" y="4556425"/>
              <a:ext cx="398297" cy="39770"/>
            </a:xfrm>
            <a:custGeom>
              <a:avLst/>
              <a:gdLst/>
              <a:ahLst/>
              <a:cxnLst/>
              <a:rect l="l" t="t" r="r" b="b"/>
              <a:pathLst>
                <a:path w="8012" h="800" extrusionOk="0">
                  <a:moveTo>
                    <a:pt x="23" y="0"/>
                  </a:moveTo>
                  <a:lnTo>
                    <a:pt x="23" y="297"/>
                  </a:lnTo>
                  <a:cubicBezTo>
                    <a:pt x="0" y="480"/>
                    <a:pt x="160" y="639"/>
                    <a:pt x="343" y="662"/>
                  </a:cubicBezTo>
                  <a:lnTo>
                    <a:pt x="7578" y="799"/>
                  </a:lnTo>
                  <a:cubicBezTo>
                    <a:pt x="7875" y="799"/>
                    <a:pt x="8012" y="457"/>
                    <a:pt x="7784" y="251"/>
                  </a:cubicBezTo>
                  <a:lnTo>
                    <a:pt x="7692" y="160"/>
                  </a:lnTo>
                  <a:cubicBezTo>
                    <a:pt x="7624" y="206"/>
                    <a:pt x="7555" y="229"/>
                    <a:pt x="7464" y="229"/>
                  </a:cubicBezTo>
                  <a:lnTo>
                    <a:pt x="251" y="92"/>
                  </a:lnTo>
                  <a:cubicBezTo>
                    <a:pt x="160" y="92"/>
                    <a:pt x="69" y="46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8"/>
            <p:cNvSpPr/>
            <p:nvPr/>
          </p:nvSpPr>
          <p:spPr>
            <a:xfrm>
              <a:off x="855183" y="4557569"/>
              <a:ext cx="341575" cy="12528"/>
            </a:xfrm>
            <a:custGeom>
              <a:avLst/>
              <a:gdLst/>
              <a:ahLst/>
              <a:cxnLst/>
              <a:rect l="l" t="t" r="r" b="b"/>
              <a:pathLst>
                <a:path w="6871" h="252" extrusionOk="0">
                  <a:moveTo>
                    <a:pt x="69" y="0"/>
                  </a:moveTo>
                  <a:cubicBezTo>
                    <a:pt x="23" y="0"/>
                    <a:pt x="1" y="23"/>
                    <a:pt x="1" y="69"/>
                  </a:cubicBezTo>
                  <a:cubicBezTo>
                    <a:pt x="1" y="114"/>
                    <a:pt x="23" y="137"/>
                    <a:pt x="69" y="160"/>
                  </a:cubicBezTo>
                  <a:lnTo>
                    <a:pt x="6802" y="251"/>
                  </a:lnTo>
                  <a:cubicBezTo>
                    <a:pt x="6825" y="251"/>
                    <a:pt x="6871" y="228"/>
                    <a:pt x="6871" y="183"/>
                  </a:cubicBezTo>
                  <a:cubicBezTo>
                    <a:pt x="6871" y="137"/>
                    <a:pt x="6825" y="91"/>
                    <a:pt x="6802" y="91"/>
                  </a:cubicBezTo>
                  <a:lnTo>
                    <a:pt x="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8"/>
            <p:cNvSpPr/>
            <p:nvPr/>
          </p:nvSpPr>
          <p:spPr>
            <a:xfrm>
              <a:off x="900572" y="4446607"/>
              <a:ext cx="69250" cy="66714"/>
            </a:xfrm>
            <a:custGeom>
              <a:avLst/>
              <a:gdLst/>
              <a:ahLst/>
              <a:cxnLst/>
              <a:rect l="l" t="t" r="r" b="b"/>
              <a:pathLst>
                <a:path w="1393" h="1342" extrusionOk="0">
                  <a:moveTo>
                    <a:pt x="799" y="155"/>
                  </a:moveTo>
                  <a:cubicBezTo>
                    <a:pt x="936" y="201"/>
                    <a:pt x="1051" y="269"/>
                    <a:pt x="1119" y="383"/>
                  </a:cubicBezTo>
                  <a:cubicBezTo>
                    <a:pt x="1210" y="497"/>
                    <a:pt x="1233" y="634"/>
                    <a:pt x="1210" y="771"/>
                  </a:cubicBezTo>
                  <a:cubicBezTo>
                    <a:pt x="1187" y="908"/>
                    <a:pt x="1096" y="1022"/>
                    <a:pt x="982" y="1114"/>
                  </a:cubicBezTo>
                  <a:cubicBezTo>
                    <a:pt x="896" y="1165"/>
                    <a:pt x="798" y="1191"/>
                    <a:pt x="696" y="1191"/>
                  </a:cubicBezTo>
                  <a:cubicBezTo>
                    <a:pt x="662" y="1191"/>
                    <a:pt x="628" y="1188"/>
                    <a:pt x="594" y="1182"/>
                  </a:cubicBezTo>
                  <a:cubicBezTo>
                    <a:pt x="320" y="1136"/>
                    <a:pt x="137" y="863"/>
                    <a:pt x="183" y="566"/>
                  </a:cubicBezTo>
                  <a:cubicBezTo>
                    <a:pt x="206" y="429"/>
                    <a:pt x="297" y="315"/>
                    <a:pt x="411" y="246"/>
                  </a:cubicBezTo>
                  <a:cubicBezTo>
                    <a:pt x="480" y="178"/>
                    <a:pt x="594" y="155"/>
                    <a:pt x="685" y="155"/>
                  </a:cubicBezTo>
                  <a:close/>
                  <a:moveTo>
                    <a:pt x="676" y="0"/>
                  </a:moveTo>
                  <a:cubicBezTo>
                    <a:pt x="545" y="0"/>
                    <a:pt x="420" y="42"/>
                    <a:pt x="320" y="109"/>
                  </a:cubicBezTo>
                  <a:cubicBezTo>
                    <a:pt x="160" y="223"/>
                    <a:pt x="69" y="360"/>
                    <a:pt x="23" y="543"/>
                  </a:cubicBezTo>
                  <a:cubicBezTo>
                    <a:pt x="1" y="726"/>
                    <a:pt x="23" y="908"/>
                    <a:pt x="137" y="1045"/>
                  </a:cubicBezTo>
                  <a:cubicBezTo>
                    <a:pt x="229" y="1205"/>
                    <a:pt x="389" y="1296"/>
                    <a:pt x="571" y="1342"/>
                  </a:cubicBezTo>
                  <a:lnTo>
                    <a:pt x="685" y="1342"/>
                  </a:lnTo>
                  <a:cubicBezTo>
                    <a:pt x="822" y="1342"/>
                    <a:pt x="959" y="1319"/>
                    <a:pt x="1073" y="1228"/>
                  </a:cubicBezTo>
                  <a:cubicBezTo>
                    <a:pt x="1210" y="1136"/>
                    <a:pt x="1324" y="977"/>
                    <a:pt x="1347" y="817"/>
                  </a:cubicBezTo>
                  <a:cubicBezTo>
                    <a:pt x="1393" y="634"/>
                    <a:pt x="1347" y="452"/>
                    <a:pt x="1256" y="292"/>
                  </a:cubicBezTo>
                  <a:cubicBezTo>
                    <a:pt x="1142" y="155"/>
                    <a:pt x="1005" y="41"/>
                    <a:pt x="822" y="18"/>
                  </a:cubicBezTo>
                  <a:cubicBezTo>
                    <a:pt x="773" y="6"/>
                    <a:pt x="724" y="0"/>
                    <a:pt x="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8"/>
            <p:cNvSpPr/>
            <p:nvPr/>
          </p:nvSpPr>
          <p:spPr>
            <a:xfrm>
              <a:off x="1051504" y="4419414"/>
              <a:ext cx="38627" cy="40615"/>
            </a:xfrm>
            <a:custGeom>
              <a:avLst/>
              <a:gdLst/>
              <a:ahLst/>
              <a:cxnLst/>
              <a:rect l="l" t="t" r="r" b="b"/>
              <a:pathLst>
                <a:path w="777" h="817" extrusionOk="0">
                  <a:moveTo>
                    <a:pt x="685" y="0"/>
                  </a:moveTo>
                  <a:cubicBezTo>
                    <a:pt x="668" y="0"/>
                    <a:pt x="651" y="6"/>
                    <a:pt x="639" y="17"/>
                  </a:cubicBezTo>
                  <a:lnTo>
                    <a:pt x="23" y="679"/>
                  </a:lnTo>
                  <a:cubicBezTo>
                    <a:pt x="0" y="702"/>
                    <a:pt x="0" y="770"/>
                    <a:pt x="23" y="793"/>
                  </a:cubicBezTo>
                  <a:cubicBezTo>
                    <a:pt x="46" y="793"/>
                    <a:pt x="46" y="816"/>
                    <a:pt x="69" y="816"/>
                  </a:cubicBezTo>
                  <a:cubicBezTo>
                    <a:pt x="92" y="816"/>
                    <a:pt x="114" y="793"/>
                    <a:pt x="137" y="793"/>
                  </a:cubicBezTo>
                  <a:lnTo>
                    <a:pt x="731" y="131"/>
                  </a:lnTo>
                  <a:cubicBezTo>
                    <a:pt x="776" y="109"/>
                    <a:pt x="776" y="40"/>
                    <a:pt x="731" y="17"/>
                  </a:cubicBezTo>
                  <a:cubicBezTo>
                    <a:pt x="719" y="6"/>
                    <a:pt x="702" y="0"/>
                    <a:pt x="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8"/>
            <p:cNvSpPr/>
            <p:nvPr/>
          </p:nvSpPr>
          <p:spPr>
            <a:xfrm>
              <a:off x="1075317" y="4443227"/>
              <a:ext cx="38627" cy="39472"/>
            </a:xfrm>
            <a:custGeom>
              <a:avLst/>
              <a:gdLst/>
              <a:ahLst/>
              <a:cxnLst/>
              <a:rect l="l" t="t" r="r" b="b"/>
              <a:pathLst>
                <a:path w="777" h="794" extrusionOk="0">
                  <a:moveTo>
                    <a:pt x="697" y="0"/>
                  </a:moveTo>
                  <a:cubicBezTo>
                    <a:pt x="674" y="0"/>
                    <a:pt x="651" y="6"/>
                    <a:pt x="640" y="18"/>
                  </a:cubicBezTo>
                  <a:lnTo>
                    <a:pt x="23" y="679"/>
                  </a:lnTo>
                  <a:cubicBezTo>
                    <a:pt x="1" y="702"/>
                    <a:pt x="1" y="748"/>
                    <a:pt x="46" y="771"/>
                  </a:cubicBezTo>
                  <a:cubicBezTo>
                    <a:pt x="46" y="794"/>
                    <a:pt x="69" y="794"/>
                    <a:pt x="92" y="794"/>
                  </a:cubicBezTo>
                  <a:cubicBezTo>
                    <a:pt x="115" y="794"/>
                    <a:pt x="138" y="794"/>
                    <a:pt x="138" y="771"/>
                  </a:cubicBezTo>
                  <a:lnTo>
                    <a:pt x="754" y="132"/>
                  </a:lnTo>
                  <a:cubicBezTo>
                    <a:pt x="777" y="86"/>
                    <a:pt x="777" y="40"/>
                    <a:pt x="754" y="18"/>
                  </a:cubicBezTo>
                  <a:cubicBezTo>
                    <a:pt x="742" y="6"/>
                    <a:pt x="720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8"/>
            <p:cNvSpPr/>
            <p:nvPr/>
          </p:nvSpPr>
          <p:spPr>
            <a:xfrm>
              <a:off x="1098036" y="4465896"/>
              <a:ext cx="39770" cy="40615"/>
            </a:xfrm>
            <a:custGeom>
              <a:avLst/>
              <a:gdLst/>
              <a:ahLst/>
              <a:cxnLst/>
              <a:rect l="l" t="t" r="r" b="b"/>
              <a:pathLst>
                <a:path w="800" h="817" extrusionOk="0">
                  <a:moveTo>
                    <a:pt x="705" y="1"/>
                  </a:moveTo>
                  <a:cubicBezTo>
                    <a:pt x="685" y="1"/>
                    <a:pt x="662" y="7"/>
                    <a:pt x="639" y="18"/>
                  </a:cubicBezTo>
                  <a:lnTo>
                    <a:pt x="46" y="680"/>
                  </a:lnTo>
                  <a:cubicBezTo>
                    <a:pt x="0" y="703"/>
                    <a:pt x="23" y="771"/>
                    <a:pt x="46" y="794"/>
                  </a:cubicBezTo>
                  <a:cubicBezTo>
                    <a:pt x="69" y="794"/>
                    <a:pt x="69" y="817"/>
                    <a:pt x="91" y="817"/>
                  </a:cubicBezTo>
                  <a:cubicBezTo>
                    <a:pt x="114" y="817"/>
                    <a:pt x="137" y="794"/>
                    <a:pt x="160" y="794"/>
                  </a:cubicBezTo>
                  <a:lnTo>
                    <a:pt x="753" y="132"/>
                  </a:lnTo>
                  <a:cubicBezTo>
                    <a:pt x="799" y="87"/>
                    <a:pt x="799" y="41"/>
                    <a:pt x="753" y="18"/>
                  </a:cubicBezTo>
                  <a:cubicBezTo>
                    <a:pt x="742" y="7"/>
                    <a:pt x="725" y="1"/>
                    <a:pt x="7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8"/>
            <p:cNvSpPr/>
            <p:nvPr/>
          </p:nvSpPr>
          <p:spPr>
            <a:xfrm>
              <a:off x="1026547" y="4343799"/>
              <a:ext cx="43150" cy="75364"/>
            </a:xfrm>
            <a:custGeom>
              <a:avLst/>
              <a:gdLst/>
              <a:ahLst/>
              <a:cxnLst/>
              <a:rect l="l" t="t" r="r" b="b"/>
              <a:pathLst>
                <a:path w="868" h="1516" extrusionOk="0">
                  <a:moveTo>
                    <a:pt x="365" y="146"/>
                  </a:moveTo>
                  <a:cubicBezTo>
                    <a:pt x="434" y="146"/>
                    <a:pt x="502" y="146"/>
                    <a:pt x="548" y="192"/>
                  </a:cubicBezTo>
                  <a:cubicBezTo>
                    <a:pt x="594" y="237"/>
                    <a:pt x="639" y="283"/>
                    <a:pt x="639" y="351"/>
                  </a:cubicBezTo>
                  <a:cubicBezTo>
                    <a:pt x="685" y="534"/>
                    <a:pt x="662" y="1150"/>
                    <a:pt x="594" y="1333"/>
                  </a:cubicBezTo>
                  <a:cubicBezTo>
                    <a:pt x="479" y="1150"/>
                    <a:pt x="206" y="557"/>
                    <a:pt x="183" y="420"/>
                  </a:cubicBezTo>
                  <a:cubicBezTo>
                    <a:pt x="160" y="306"/>
                    <a:pt x="251" y="169"/>
                    <a:pt x="365" y="146"/>
                  </a:cubicBezTo>
                  <a:close/>
                  <a:moveTo>
                    <a:pt x="424" y="0"/>
                  </a:moveTo>
                  <a:cubicBezTo>
                    <a:pt x="398" y="0"/>
                    <a:pt x="371" y="3"/>
                    <a:pt x="343" y="9"/>
                  </a:cubicBezTo>
                  <a:cubicBezTo>
                    <a:pt x="137" y="32"/>
                    <a:pt x="0" y="237"/>
                    <a:pt x="46" y="443"/>
                  </a:cubicBezTo>
                  <a:cubicBezTo>
                    <a:pt x="69" y="580"/>
                    <a:pt x="411" y="1424"/>
                    <a:pt x="548" y="1493"/>
                  </a:cubicBezTo>
                  <a:cubicBezTo>
                    <a:pt x="571" y="1515"/>
                    <a:pt x="594" y="1515"/>
                    <a:pt x="594" y="1515"/>
                  </a:cubicBezTo>
                  <a:cubicBezTo>
                    <a:pt x="616" y="1515"/>
                    <a:pt x="639" y="1515"/>
                    <a:pt x="639" y="1493"/>
                  </a:cubicBezTo>
                  <a:cubicBezTo>
                    <a:pt x="868" y="1378"/>
                    <a:pt x="799" y="374"/>
                    <a:pt x="799" y="306"/>
                  </a:cubicBezTo>
                  <a:cubicBezTo>
                    <a:pt x="776" y="214"/>
                    <a:pt x="731" y="123"/>
                    <a:pt x="639" y="77"/>
                  </a:cubicBezTo>
                  <a:cubicBezTo>
                    <a:pt x="571" y="26"/>
                    <a:pt x="502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8"/>
            <p:cNvSpPr/>
            <p:nvPr/>
          </p:nvSpPr>
          <p:spPr>
            <a:xfrm>
              <a:off x="1052647" y="4370595"/>
              <a:ext cx="68106" cy="48569"/>
            </a:xfrm>
            <a:custGeom>
              <a:avLst/>
              <a:gdLst/>
              <a:ahLst/>
              <a:cxnLst/>
              <a:rect l="l" t="t" r="r" b="b"/>
              <a:pathLst>
                <a:path w="1370" h="977" extrusionOk="0">
                  <a:moveTo>
                    <a:pt x="959" y="155"/>
                  </a:moveTo>
                  <a:cubicBezTo>
                    <a:pt x="1050" y="155"/>
                    <a:pt x="1119" y="200"/>
                    <a:pt x="1164" y="269"/>
                  </a:cubicBezTo>
                  <a:cubicBezTo>
                    <a:pt x="1210" y="314"/>
                    <a:pt x="1210" y="383"/>
                    <a:pt x="1187" y="451"/>
                  </a:cubicBezTo>
                  <a:cubicBezTo>
                    <a:pt x="1187" y="497"/>
                    <a:pt x="1141" y="566"/>
                    <a:pt x="1096" y="588"/>
                  </a:cubicBezTo>
                  <a:cubicBezTo>
                    <a:pt x="959" y="657"/>
                    <a:pt x="365" y="817"/>
                    <a:pt x="183" y="817"/>
                  </a:cubicBezTo>
                  <a:cubicBezTo>
                    <a:pt x="251" y="680"/>
                    <a:pt x="685" y="292"/>
                    <a:pt x="845" y="178"/>
                  </a:cubicBezTo>
                  <a:cubicBezTo>
                    <a:pt x="890" y="155"/>
                    <a:pt x="936" y="155"/>
                    <a:pt x="959" y="155"/>
                  </a:cubicBezTo>
                  <a:close/>
                  <a:moveTo>
                    <a:pt x="948" y="0"/>
                  </a:moveTo>
                  <a:cubicBezTo>
                    <a:pt x="889" y="0"/>
                    <a:pt x="831" y="13"/>
                    <a:pt x="776" y="41"/>
                  </a:cubicBezTo>
                  <a:cubicBezTo>
                    <a:pt x="639" y="132"/>
                    <a:pt x="91" y="566"/>
                    <a:pt x="23" y="817"/>
                  </a:cubicBezTo>
                  <a:cubicBezTo>
                    <a:pt x="0" y="862"/>
                    <a:pt x="23" y="908"/>
                    <a:pt x="46" y="931"/>
                  </a:cubicBezTo>
                  <a:cubicBezTo>
                    <a:pt x="46" y="954"/>
                    <a:pt x="114" y="976"/>
                    <a:pt x="183" y="976"/>
                  </a:cubicBezTo>
                  <a:cubicBezTo>
                    <a:pt x="479" y="976"/>
                    <a:pt x="1096" y="748"/>
                    <a:pt x="1164" y="725"/>
                  </a:cubicBezTo>
                  <a:cubicBezTo>
                    <a:pt x="1256" y="657"/>
                    <a:pt x="1324" y="588"/>
                    <a:pt x="1347" y="474"/>
                  </a:cubicBezTo>
                  <a:cubicBezTo>
                    <a:pt x="1370" y="383"/>
                    <a:pt x="1347" y="292"/>
                    <a:pt x="1301" y="200"/>
                  </a:cubicBezTo>
                  <a:cubicBezTo>
                    <a:pt x="1221" y="72"/>
                    <a:pt x="1085" y="0"/>
                    <a:pt x="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8"/>
            <p:cNvSpPr/>
            <p:nvPr/>
          </p:nvSpPr>
          <p:spPr>
            <a:xfrm>
              <a:off x="605519" y="4306762"/>
              <a:ext cx="182743" cy="103303"/>
            </a:xfrm>
            <a:custGeom>
              <a:avLst/>
              <a:gdLst/>
              <a:ahLst/>
              <a:cxnLst/>
              <a:rect l="l" t="t" r="r" b="b"/>
              <a:pathLst>
                <a:path w="3676" h="2078" extrusionOk="0">
                  <a:moveTo>
                    <a:pt x="1" y="1"/>
                  </a:moveTo>
                  <a:lnTo>
                    <a:pt x="1" y="2078"/>
                  </a:lnTo>
                  <a:lnTo>
                    <a:pt x="3562" y="1986"/>
                  </a:lnTo>
                  <a:lnTo>
                    <a:pt x="3676" y="1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8"/>
            <p:cNvSpPr/>
            <p:nvPr/>
          </p:nvSpPr>
          <p:spPr>
            <a:xfrm>
              <a:off x="591947" y="4405494"/>
              <a:ext cx="398297" cy="198601"/>
            </a:xfrm>
            <a:custGeom>
              <a:avLst/>
              <a:gdLst/>
              <a:ahLst/>
              <a:cxnLst/>
              <a:rect l="l" t="t" r="r" b="b"/>
              <a:pathLst>
                <a:path w="8012" h="3995" extrusionOk="0">
                  <a:moveTo>
                    <a:pt x="4040" y="0"/>
                  </a:moveTo>
                  <a:lnTo>
                    <a:pt x="46" y="92"/>
                  </a:lnTo>
                  <a:lnTo>
                    <a:pt x="23" y="3493"/>
                  </a:lnTo>
                  <a:cubicBezTo>
                    <a:pt x="0" y="3675"/>
                    <a:pt x="160" y="3835"/>
                    <a:pt x="342" y="3835"/>
                  </a:cubicBezTo>
                  <a:lnTo>
                    <a:pt x="7578" y="3995"/>
                  </a:lnTo>
                  <a:cubicBezTo>
                    <a:pt x="7875" y="3995"/>
                    <a:pt x="8012" y="3653"/>
                    <a:pt x="7806" y="3447"/>
                  </a:cubicBezTo>
                  <a:lnTo>
                    <a:pt x="4588" y="503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8"/>
            <p:cNvSpPr/>
            <p:nvPr/>
          </p:nvSpPr>
          <p:spPr>
            <a:xfrm>
              <a:off x="591947" y="4563236"/>
              <a:ext cx="398297" cy="40864"/>
            </a:xfrm>
            <a:custGeom>
              <a:avLst/>
              <a:gdLst/>
              <a:ahLst/>
              <a:cxnLst/>
              <a:rect l="l" t="t" r="r" b="b"/>
              <a:pathLst>
                <a:path w="8012" h="822" extrusionOk="0">
                  <a:moveTo>
                    <a:pt x="23" y="0"/>
                  </a:moveTo>
                  <a:lnTo>
                    <a:pt x="23" y="320"/>
                  </a:lnTo>
                  <a:cubicBezTo>
                    <a:pt x="0" y="502"/>
                    <a:pt x="160" y="662"/>
                    <a:pt x="342" y="662"/>
                  </a:cubicBezTo>
                  <a:lnTo>
                    <a:pt x="7578" y="822"/>
                  </a:lnTo>
                  <a:cubicBezTo>
                    <a:pt x="7875" y="822"/>
                    <a:pt x="8012" y="480"/>
                    <a:pt x="7806" y="274"/>
                  </a:cubicBezTo>
                  <a:lnTo>
                    <a:pt x="7692" y="183"/>
                  </a:lnTo>
                  <a:cubicBezTo>
                    <a:pt x="7624" y="228"/>
                    <a:pt x="7555" y="251"/>
                    <a:pt x="7464" y="251"/>
                  </a:cubicBezTo>
                  <a:lnTo>
                    <a:pt x="251" y="114"/>
                  </a:lnTo>
                  <a:cubicBezTo>
                    <a:pt x="160" y="114"/>
                    <a:pt x="69" y="69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8"/>
            <p:cNvSpPr/>
            <p:nvPr/>
          </p:nvSpPr>
          <p:spPr>
            <a:xfrm>
              <a:off x="589660" y="4565175"/>
              <a:ext cx="341575" cy="12826"/>
            </a:xfrm>
            <a:custGeom>
              <a:avLst/>
              <a:gdLst/>
              <a:ahLst/>
              <a:cxnLst/>
              <a:rect l="l" t="t" r="r" b="b"/>
              <a:pathLst>
                <a:path w="6871" h="258" extrusionOk="0">
                  <a:moveTo>
                    <a:pt x="46" y="1"/>
                  </a:moveTo>
                  <a:cubicBezTo>
                    <a:pt x="16" y="1"/>
                    <a:pt x="0" y="38"/>
                    <a:pt x="0" y="75"/>
                  </a:cubicBezTo>
                  <a:cubicBezTo>
                    <a:pt x="0" y="121"/>
                    <a:pt x="23" y="144"/>
                    <a:pt x="69" y="144"/>
                  </a:cubicBezTo>
                  <a:lnTo>
                    <a:pt x="6802" y="258"/>
                  </a:lnTo>
                  <a:cubicBezTo>
                    <a:pt x="6825" y="258"/>
                    <a:pt x="6871" y="212"/>
                    <a:pt x="6871" y="189"/>
                  </a:cubicBezTo>
                  <a:cubicBezTo>
                    <a:pt x="6871" y="144"/>
                    <a:pt x="6825" y="98"/>
                    <a:pt x="6802" y="98"/>
                  </a:cubicBezTo>
                  <a:lnTo>
                    <a:pt x="69" y="7"/>
                  </a:lnTo>
                  <a:cubicBezTo>
                    <a:pt x="61" y="3"/>
                    <a:pt x="53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8"/>
            <p:cNvSpPr/>
            <p:nvPr/>
          </p:nvSpPr>
          <p:spPr>
            <a:xfrm>
              <a:off x="635049" y="4454810"/>
              <a:ext cx="70393" cy="66466"/>
            </a:xfrm>
            <a:custGeom>
              <a:avLst/>
              <a:gdLst/>
              <a:ahLst/>
              <a:cxnLst/>
              <a:rect l="l" t="t" r="r" b="b"/>
              <a:pathLst>
                <a:path w="1416" h="1337" extrusionOk="0">
                  <a:moveTo>
                    <a:pt x="799" y="150"/>
                  </a:moveTo>
                  <a:cubicBezTo>
                    <a:pt x="1073" y="218"/>
                    <a:pt x="1256" y="492"/>
                    <a:pt x="1210" y="766"/>
                  </a:cubicBezTo>
                  <a:cubicBezTo>
                    <a:pt x="1187" y="903"/>
                    <a:pt x="1096" y="1017"/>
                    <a:pt x="982" y="1108"/>
                  </a:cubicBezTo>
                  <a:cubicBezTo>
                    <a:pt x="896" y="1160"/>
                    <a:pt x="798" y="1185"/>
                    <a:pt x="696" y="1185"/>
                  </a:cubicBezTo>
                  <a:cubicBezTo>
                    <a:pt x="662" y="1185"/>
                    <a:pt x="628" y="1183"/>
                    <a:pt x="594" y="1177"/>
                  </a:cubicBezTo>
                  <a:cubicBezTo>
                    <a:pt x="457" y="1154"/>
                    <a:pt x="343" y="1063"/>
                    <a:pt x="251" y="949"/>
                  </a:cubicBezTo>
                  <a:cubicBezTo>
                    <a:pt x="183" y="835"/>
                    <a:pt x="160" y="698"/>
                    <a:pt x="183" y="561"/>
                  </a:cubicBezTo>
                  <a:cubicBezTo>
                    <a:pt x="229" y="310"/>
                    <a:pt x="457" y="150"/>
                    <a:pt x="685" y="150"/>
                  </a:cubicBezTo>
                  <a:close/>
                  <a:moveTo>
                    <a:pt x="693" y="1"/>
                  </a:moveTo>
                  <a:cubicBezTo>
                    <a:pt x="379" y="1"/>
                    <a:pt x="104" y="216"/>
                    <a:pt x="23" y="538"/>
                  </a:cubicBezTo>
                  <a:cubicBezTo>
                    <a:pt x="0" y="720"/>
                    <a:pt x="46" y="903"/>
                    <a:pt x="137" y="1040"/>
                  </a:cubicBezTo>
                  <a:cubicBezTo>
                    <a:pt x="229" y="1200"/>
                    <a:pt x="388" y="1291"/>
                    <a:pt x="571" y="1337"/>
                  </a:cubicBezTo>
                  <a:lnTo>
                    <a:pt x="685" y="1337"/>
                  </a:lnTo>
                  <a:cubicBezTo>
                    <a:pt x="822" y="1337"/>
                    <a:pt x="959" y="1291"/>
                    <a:pt x="1073" y="1223"/>
                  </a:cubicBezTo>
                  <a:cubicBezTo>
                    <a:pt x="1210" y="1131"/>
                    <a:pt x="1324" y="971"/>
                    <a:pt x="1347" y="789"/>
                  </a:cubicBezTo>
                  <a:cubicBezTo>
                    <a:pt x="1416" y="424"/>
                    <a:pt x="1187" y="81"/>
                    <a:pt x="822" y="13"/>
                  </a:cubicBezTo>
                  <a:cubicBezTo>
                    <a:pt x="779" y="5"/>
                    <a:pt x="735" y="1"/>
                    <a:pt x="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8"/>
            <p:cNvSpPr/>
            <p:nvPr/>
          </p:nvSpPr>
          <p:spPr>
            <a:xfrm>
              <a:off x="785981" y="4427318"/>
              <a:ext cx="38627" cy="39521"/>
            </a:xfrm>
            <a:custGeom>
              <a:avLst/>
              <a:gdLst/>
              <a:ahLst/>
              <a:cxnLst/>
              <a:rect l="l" t="t" r="r" b="b"/>
              <a:pathLst>
                <a:path w="777" h="795" extrusionOk="0">
                  <a:moveTo>
                    <a:pt x="685" y="1"/>
                  </a:moveTo>
                  <a:cubicBezTo>
                    <a:pt x="668" y="1"/>
                    <a:pt x="651" y="7"/>
                    <a:pt x="639" y="18"/>
                  </a:cubicBezTo>
                  <a:lnTo>
                    <a:pt x="23" y="680"/>
                  </a:lnTo>
                  <a:cubicBezTo>
                    <a:pt x="0" y="703"/>
                    <a:pt x="0" y="748"/>
                    <a:pt x="23" y="794"/>
                  </a:cubicBezTo>
                  <a:lnTo>
                    <a:pt x="69" y="794"/>
                  </a:lnTo>
                  <a:cubicBezTo>
                    <a:pt x="91" y="794"/>
                    <a:pt x="114" y="794"/>
                    <a:pt x="137" y="771"/>
                  </a:cubicBezTo>
                  <a:lnTo>
                    <a:pt x="731" y="132"/>
                  </a:lnTo>
                  <a:cubicBezTo>
                    <a:pt x="776" y="86"/>
                    <a:pt x="776" y="41"/>
                    <a:pt x="731" y="18"/>
                  </a:cubicBezTo>
                  <a:cubicBezTo>
                    <a:pt x="719" y="7"/>
                    <a:pt x="702" y="1"/>
                    <a:pt x="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8"/>
            <p:cNvSpPr/>
            <p:nvPr/>
          </p:nvSpPr>
          <p:spPr>
            <a:xfrm>
              <a:off x="809794" y="4450336"/>
              <a:ext cx="38627" cy="40317"/>
            </a:xfrm>
            <a:custGeom>
              <a:avLst/>
              <a:gdLst/>
              <a:ahLst/>
              <a:cxnLst/>
              <a:rect l="l" t="t" r="r" b="b"/>
              <a:pathLst>
                <a:path w="777" h="811" extrusionOk="0">
                  <a:moveTo>
                    <a:pt x="697" y="0"/>
                  </a:moveTo>
                  <a:cubicBezTo>
                    <a:pt x="674" y="0"/>
                    <a:pt x="651" y="12"/>
                    <a:pt x="640" y="34"/>
                  </a:cubicBezTo>
                  <a:lnTo>
                    <a:pt x="23" y="696"/>
                  </a:lnTo>
                  <a:cubicBezTo>
                    <a:pt x="1" y="719"/>
                    <a:pt x="1" y="765"/>
                    <a:pt x="46" y="788"/>
                  </a:cubicBezTo>
                  <a:cubicBezTo>
                    <a:pt x="46" y="810"/>
                    <a:pt x="69" y="810"/>
                    <a:pt x="92" y="810"/>
                  </a:cubicBezTo>
                  <a:cubicBezTo>
                    <a:pt x="115" y="810"/>
                    <a:pt x="137" y="810"/>
                    <a:pt x="137" y="788"/>
                  </a:cubicBezTo>
                  <a:lnTo>
                    <a:pt x="754" y="126"/>
                  </a:lnTo>
                  <a:cubicBezTo>
                    <a:pt x="777" y="103"/>
                    <a:pt x="777" y="57"/>
                    <a:pt x="754" y="34"/>
                  </a:cubicBezTo>
                  <a:cubicBezTo>
                    <a:pt x="742" y="12"/>
                    <a:pt x="720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8"/>
            <p:cNvSpPr/>
            <p:nvPr/>
          </p:nvSpPr>
          <p:spPr>
            <a:xfrm>
              <a:off x="833607" y="4473851"/>
              <a:ext cx="38627" cy="39472"/>
            </a:xfrm>
            <a:custGeom>
              <a:avLst/>
              <a:gdLst/>
              <a:ahLst/>
              <a:cxnLst/>
              <a:rect l="l" t="t" r="r" b="b"/>
              <a:pathLst>
                <a:path w="777" h="794" extrusionOk="0">
                  <a:moveTo>
                    <a:pt x="683" y="1"/>
                  </a:moveTo>
                  <a:cubicBezTo>
                    <a:pt x="663" y="1"/>
                    <a:pt x="640" y="6"/>
                    <a:pt x="617" y="18"/>
                  </a:cubicBezTo>
                  <a:lnTo>
                    <a:pt x="24" y="680"/>
                  </a:lnTo>
                  <a:cubicBezTo>
                    <a:pt x="1" y="703"/>
                    <a:pt x="1" y="748"/>
                    <a:pt x="24" y="794"/>
                  </a:cubicBezTo>
                  <a:lnTo>
                    <a:pt x="69" y="794"/>
                  </a:lnTo>
                  <a:cubicBezTo>
                    <a:pt x="92" y="794"/>
                    <a:pt x="115" y="794"/>
                    <a:pt x="138" y="771"/>
                  </a:cubicBezTo>
                  <a:lnTo>
                    <a:pt x="731" y="132"/>
                  </a:lnTo>
                  <a:cubicBezTo>
                    <a:pt x="777" y="86"/>
                    <a:pt x="777" y="41"/>
                    <a:pt x="731" y="18"/>
                  </a:cubicBezTo>
                  <a:cubicBezTo>
                    <a:pt x="720" y="6"/>
                    <a:pt x="703" y="1"/>
                    <a:pt x="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8"/>
            <p:cNvSpPr/>
            <p:nvPr/>
          </p:nvSpPr>
          <p:spPr>
            <a:xfrm>
              <a:off x="762118" y="4351704"/>
              <a:ext cx="42057" cy="74270"/>
            </a:xfrm>
            <a:custGeom>
              <a:avLst/>
              <a:gdLst/>
              <a:ahLst/>
              <a:cxnLst/>
              <a:rect l="l" t="t" r="r" b="b"/>
              <a:pathLst>
                <a:path w="846" h="1494" extrusionOk="0">
                  <a:moveTo>
                    <a:pt x="389" y="147"/>
                  </a:moveTo>
                  <a:cubicBezTo>
                    <a:pt x="503" y="147"/>
                    <a:pt x="594" y="215"/>
                    <a:pt x="617" y="329"/>
                  </a:cubicBezTo>
                  <a:cubicBezTo>
                    <a:pt x="663" y="535"/>
                    <a:pt x="640" y="1151"/>
                    <a:pt x="571" y="1311"/>
                  </a:cubicBezTo>
                  <a:cubicBezTo>
                    <a:pt x="457" y="1151"/>
                    <a:pt x="183" y="558"/>
                    <a:pt x="161" y="421"/>
                  </a:cubicBezTo>
                  <a:cubicBezTo>
                    <a:pt x="161" y="352"/>
                    <a:pt x="161" y="306"/>
                    <a:pt x="206" y="238"/>
                  </a:cubicBezTo>
                  <a:cubicBezTo>
                    <a:pt x="229" y="192"/>
                    <a:pt x="298" y="169"/>
                    <a:pt x="343" y="147"/>
                  </a:cubicBezTo>
                  <a:close/>
                  <a:moveTo>
                    <a:pt x="400" y="1"/>
                  </a:moveTo>
                  <a:cubicBezTo>
                    <a:pt x="374" y="1"/>
                    <a:pt x="347" y="4"/>
                    <a:pt x="320" y="10"/>
                  </a:cubicBezTo>
                  <a:cubicBezTo>
                    <a:pt x="229" y="10"/>
                    <a:pt x="138" y="78"/>
                    <a:pt x="69" y="147"/>
                  </a:cubicBezTo>
                  <a:cubicBezTo>
                    <a:pt x="24" y="238"/>
                    <a:pt x="1" y="352"/>
                    <a:pt x="24" y="443"/>
                  </a:cubicBezTo>
                  <a:cubicBezTo>
                    <a:pt x="47" y="580"/>
                    <a:pt x="389" y="1425"/>
                    <a:pt x="526" y="1493"/>
                  </a:cubicBezTo>
                  <a:lnTo>
                    <a:pt x="617" y="1493"/>
                  </a:lnTo>
                  <a:cubicBezTo>
                    <a:pt x="845" y="1379"/>
                    <a:pt x="777" y="375"/>
                    <a:pt x="777" y="306"/>
                  </a:cubicBezTo>
                  <a:cubicBezTo>
                    <a:pt x="737" y="128"/>
                    <a:pt x="577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8"/>
            <p:cNvSpPr/>
            <p:nvPr/>
          </p:nvSpPr>
          <p:spPr>
            <a:xfrm>
              <a:off x="787124" y="4378151"/>
              <a:ext cx="68106" cy="48967"/>
            </a:xfrm>
            <a:custGeom>
              <a:avLst/>
              <a:gdLst/>
              <a:ahLst/>
              <a:cxnLst/>
              <a:rect l="l" t="t" r="r" b="b"/>
              <a:pathLst>
                <a:path w="1370" h="985" extrusionOk="0">
                  <a:moveTo>
                    <a:pt x="1027" y="162"/>
                  </a:moveTo>
                  <a:cubicBezTo>
                    <a:pt x="1096" y="185"/>
                    <a:pt x="1141" y="208"/>
                    <a:pt x="1164" y="277"/>
                  </a:cubicBezTo>
                  <a:cubicBezTo>
                    <a:pt x="1210" y="322"/>
                    <a:pt x="1210" y="391"/>
                    <a:pt x="1187" y="459"/>
                  </a:cubicBezTo>
                  <a:cubicBezTo>
                    <a:pt x="1187" y="505"/>
                    <a:pt x="1141" y="550"/>
                    <a:pt x="1096" y="596"/>
                  </a:cubicBezTo>
                  <a:cubicBezTo>
                    <a:pt x="959" y="665"/>
                    <a:pt x="365" y="824"/>
                    <a:pt x="183" y="824"/>
                  </a:cubicBezTo>
                  <a:cubicBezTo>
                    <a:pt x="251" y="687"/>
                    <a:pt x="685" y="277"/>
                    <a:pt x="845" y="185"/>
                  </a:cubicBezTo>
                  <a:cubicBezTo>
                    <a:pt x="890" y="162"/>
                    <a:pt x="936" y="162"/>
                    <a:pt x="959" y="162"/>
                  </a:cubicBezTo>
                  <a:close/>
                  <a:moveTo>
                    <a:pt x="951" y="1"/>
                  </a:moveTo>
                  <a:cubicBezTo>
                    <a:pt x="889" y="1"/>
                    <a:pt x="832" y="20"/>
                    <a:pt x="776" y="48"/>
                  </a:cubicBezTo>
                  <a:cubicBezTo>
                    <a:pt x="639" y="140"/>
                    <a:pt x="91" y="573"/>
                    <a:pt x="23" y="802"/>
                  </a:cubicBezTo>
                  <a:cubicBezTo>
                    <a:pt x="0" y="870"/>
                    <a:pt x="23" y="916"/>
                    <a:pt x="46" y="939"/>
                  </a:cubicBezTo>
                  <a:cubicBezTo>
                    <a:pt x="46" y="961"/>
                    <a:pt x="114" y="984"/>
                    <a:pt x="183" y="984"/>
                  </a:cubicBezTo>
                  <a:cubicBezTo>
                    <a:pt x="479" y="984"/>
                    <a:pt x="1096" y="756"/>
                    <a:pt x="1164" y="733"/>
                  </a:cubicBezTo>
                  <a:cubicBezTo>
                    <a:pt x="1255" y="665"/>
                    <a:pt x="1324" y="596"/>
                    <a:pt x="1347" y="482"/>
                  </a:cubicBezTo>
                  <a:cubicBezTo>
                    <a:pt x="1370" y="391"/>
                    <a:pt x="1347" y="277"/>
                    <a:pt x="1301" y="185"/>
                  </a:cubicBezTo>
                  <a:cubicBezTo>
                    <a:pt x="1255" y="117"/>
                    <a:pt x="1164" y="48"/>
                    <a:pt x="1073" y="26"/>
                  </a:cubicBezTo>
                  <a:cubicBezTo>
                    <a:pt x="1029" y="8"/>
                    <a:pt x="989" y="1"/>
                    <a:pt x="9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8"/>
            <p:cNvSpPr/>
            <p:nvPr/>
          </p:nvSpPr>
          <p:spPr>
            <a:xfrm>
              <a:off x="521552" y="2908759"/>
              <a:ext cx="761446" cy="1445689"/>
            </a:xfrm>
            <a:custGeom>
              <a:avLst/>
              <a:gdLst/>
              <a:ahLst/>
              <a:cxnLst/>
              <a:rect l="l" t="t" r="r" b="b"/>
              <a:pathLst>
                <a:path w="15317" h="29081" extrusionOk="0">
                  <a:moveTo>
                    <a:pt x="1211" y="1"/>
                  </a:moveTo>
                  <a:lnTo>
                    <a:pt x="457" y="2147"/>
                  </a:lnTo>
                  <a:cubicBezTo>
                    <a:pt x="24" y="3448"/>
                    <a:pt x="1" y="4863"/>
                    <a:pt x="389" y="6187"/>
                  </a:cubicBezTo>
                  <a:lnTo>
                    <a:pt x="503" y="6483"/>
                  </a:lnTo>
                  <a:lnTo>
                    <a:pt x="1211" y="14449"/>
                  </a:lnTo>
                  <a:lnTo>
                    <a:pt x="1028" y="28624"/>
                  </a:lnTo>
                  <a:cubicBezTo>
                    <a:pt x="1005" y="28875"/>
                    <a:pt x="1233" y="29080"/>
                    <a:pt x="1485" y="29080"/>
                  </a:cubicBezTo>
                  <a:lnTo>
                    <a:pt x="5502" y="29035"/>
                  </a:lnTo>
                  <a:cubicBezTo>
                    <a:pt x="5730" y="29035"/>
                    <a:pt x="5913" y="28852"/>
                    <a:pt x="5935" y="28647"/>
                  </a:cubicBezTo>
                  <a:lnTo>
                    <a:pt x="7259" y="14678"/>
                  </a:lnTo>
                  <a:cubicBezTo>
                    <a:pt x="7259" y="14518"/>
                    <a:pt x="7259" y="14358"/>
                    <a:pt x="7259" y="14198"/>
                  </a:cubicBezTo>
                  <a:lnTo>
                    <a:pt x="7214" y="7921"/>
                  </a:lnTo>
                  <a:lnTo>
                    <a:pt x="7214" y="7921"/>
                  </a:lnTo>
                  <a:lnTo>
                    <a:pt x="9108" y="15340"/>
                  </a:lnTo>
                  <a:lnTo>
                    <a:pt x="6620" y="28373"/>
                  </a:lnTo>
                  <a:cubicBezTo>
                    <a:pt x="6575" y="28647"/>
                    <a:pt x="6780" y="28875"/>
                    <a:pt x="7054" y="28875"/>
                  </a:cubicBezTo>
                  <a:lnTo>
                    <a:pt x="10774" y="28875"/>
                  </a:lnTo>
                  <a:cubicBezTo>
                    <a:pt x="11048" y="28875"/>
                    <a:pt x="11277" y="28715"/>
                    <a:pt x="11368" y="28464"/>
                  </a:cubicBezTo>
                  <a:lnTo>
                    <a:pt x="14951" y="17234"/>
                  </a:lnTo>
                  <a:cubicBezTo>
                    <a:pt x="15294" y="16275"/>
                    <a:pt x="15317" y="15203"/>
                    <a:pt x="15066" y="14221"/>
                  </a:cubicBezTo>
                  <a:lnTo>
                    <a:pt x="11528" y="914"/>
                  </a:lnTo>
                  <a:lnTo>
                    <a:pt x="6689" y="914"/>
                  </a:lnTo>
                  <a:lnTo>
                    <a:pt x="662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8"/>
            <p:cNvSpPr/>
            <p:nvPr/>
          </p:nvSpPr>
          <p:spPr>
            <a:xfrm>
              <a:off x="1078747" y="2269936"/>
              <a:ext cx="455068" cy="513083"/>
            </a:xfrm>
            <a:custGeom>
              <a:avLst/>
              <a:gdLst/>
              <a:ahLst/>
              <a:cxnLst/>
              <a:rect l="l" t="t" r="r" b="b"/>
              <a:pathLst>
                <a:path w="9154" h="10321" extrusionOk="0">
                  <a:moveTo>
                    <a:pt x="7144" y="0"/>
                  </a:moveTo>
                  <a:lnTo>
                    <a:pt x="4451" y="4474"/>
                  </a:lnTo>
                  <a:lnTo>
                    <a:pt x="2191" y="1918"/>
                  </a:lnTo>
                  <a:lnTo>
                    <a:pt x="0" y="6460"/>
                  </a:lnTo>
                  <a:lnTo>
                    <a:pt x="2305" y="9245"/>
                  </a:lnTo>
                  <a:cubicBezTo>
                    <a:pt x="2903" y="9978"/>
                    <a:pt x="3731" y="10320"/>
                    <a:pt x="4549" y="10320"/>
                  </a:cubicBezTo>
                  <a:cubicBezTo>
                    <a:pt x="5793" y="10320"/>
                    <a:pt x="7015" y="9530"/>
                    <a:pt x="7373" y="8126"/>
                  </a:cubicBezTo>
                  <a:lnTo>
                    <a:pt x="9153" y="1324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8"/>
            <p:cNvSpPr/>
            <p:nvPr/>
          </p:nvSpPr>
          <p:spPr>
            <a:xfrm>
              <a:off x="1261397" y="2482811"/>
              <a:ext cx="45437" cy="71984"/>
            </a:xfrm>
            <a:custGeom>
              <a:avLst/>
              <a:gdLst/>
              <a:ahLst/>
              <a:cxnLst/>
              <a:rect l="l" t="t" r="r" b="b"/>
              <a:pathLst>
                <a:path w="914" h="1448" extrusionOk="0">
                  <a:moveTo>
                    <a:pt x="844" y="0"/>
                  </a:moveTo>
                  <a:cubicBezTo>
                    <a:pt x="821" y="0"/>
                    <a:pt x="793" y="16"/>
                    <a:pt x="777" y="32"/>
                  </a:cubicBezTo>
                  <a:lnTo>
                    <a:pt x="24" y="1333"/>
                  </a:lnTo>
                  <a:cubicBezTo>
                    <a:pt x="1" y="1356"/>
                    <a:pt x="1" y="1402"/>
                    <a:pt x="47" y="1425"/>
                  </a:cubicBezTo>
                  <a:cubicBezTo>
                    <a:pt x="47" y="1447"/>
                    <a:pt x="69" y="1447"/>
                    <a:pt x="92" y="1447"/>
                  </a:cubicBezTo>
                  <a:cubicBezTo>
                    <a:pt x="115" y="1447"/>
                    <a:pt x="138" y="1425"/>
                    <a:pt x="138" y="1402"/>
                  </a:cubicBezTo>
                  <a:lnTo>
                    <a:pt x="891" y="124"/>
                  </a:lnTo>
                  <a:cubicBezTo>
                    <a:pt x="914" y="78"/>
                    <a:pt x="914" y="32"/>
                    <a:pt x="868" y="9"/>
                  </a:cubicBezTo>
                  <a:cubicBezTo>
                    <a:pt x="862" y="3"/>
                    <a:pt x="853" y="0"/>
                    <a:pt x="8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8"/>
            <p:cNvSpPr/>
            <p:nvPr/>
          </p:nvSpPr>
          <p:spPr>
            <a:xfrm>
              <a:off x="1338603" y="2132626"/>
              <a:ext cx="390392" cy="515220"/>
            </a:xfrm>
            <a:custGeom>
              <a:avLst/>
              <a:gdLst/>
              <a:ahLst/>
              <a:cxnLst/>
              <a:rect l="l" t="t" r="r" b="b"/>
              <a:pathLst>
                <a:path w="7853" h="10364" extrusionOk="0">
                  <a:moveTo>
                    <a:pt x="0" y="0"/>
                  </a:moveTo>
                  <a:lnTo>
                    <a:pt x="0" y="10363"/>
                  </a:lnTo>
                  <a:lnTo>
                    <a:pt x="7852" y="10363"/>
                  </a:lnTo>
                  <a:lnTo>
                    <a:pt x="785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8"/>
            <p:cNvSpPr/>
            <p:nvPr/>
          </p:nvSpPr>
          <p:spPr>
            <a:xfrm>
              <a:off x="1382848" y="2225691"/>
              <a:ext cx="169122" cy="5717"/>
            </a:xfrm>
            <a:custGeom>
              <a:avLst/>
              <a:gdLst/>
              <a:ahLst/>
              <a:cxnLst/>
              <a:rect l="l" t="t" r="r" b="b"/>
              <a:pathLst>
                <a:path w="3402" h="115" extrusionOk="0">
                  <a:moveTo>
                    <a:pt x="69" y="0"/>
                  </a:moveTo>
                  <a:cubicBezTo>
                    <a:pt x="46" y="0"/>
                    <a:pt x="0" y="23"/>
                    <a:pt x="0" y="46"/>
                  </a:cubicBezTo>
                  <a:cubicBezTo>
                    <a:pt x="0" y="91"/>
                    <a:pt x="46" y="114"/>
                    <a:pt x="69" y="114"/>
                  </a:cubicBezTo>
                  <a:lnTo>
                    <a:pt x="3356" y="114"/>
                  </a:lnTo>
                  <a:cubicBezTo>
                    <a:pt x="3378" y="114"/>
                    <a:pt x="3401" y="91"/>
                    <a:pt x="3401" y="46"/>
                  </a:cubicBezTo>
                  <a:cubicBezTo>
                    <a:pt x="3401" y="23"/>
                    <a:pt x="3378" y="0"/>
                    <a:pt x="3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8"/>
            <p:cNvSpPr/>
            <p:nvPr/>
          </p:nvSpPr>
          <p:spPr>
            <a:xfrm>
              <a:off x="1382848" y="2297179"/>
              <a:ext cx="192934" cy="5717"/>
            </a:xfrm>
            <a:custGeom>
              <a:avLst/>
              <a:gdLst/>
              <a:ahLst/>
              <a:cxnLst/>
              <a:rect l="l" t="t" r="r" b="b"/>
              <a:pathLst>
                <a:path w="3881" h="115" extrusionOk="0">
                  <a:moveTo>
                    <a:pt x="69" y="0"/>
                  </a:moveTo>
                  <a:cubicBezTo>
                    <a:pt x="46" y="0"/>
                    <a:pt x="0" y="23"/>
                    <a:pt x="0" y="69"/>
                  </a:cubicBezTo>
                  <a:cubicBezTo>
                    <a:pt x="0" y="91"/>
                    <a:pt x="46" y="114"/>
                    <a:pt x="69" y="114"/>
                  </a:cubicBezTo>
                  <a:lnTo>
                    <a:pt x="3812" y="114"/>
                  </a:lnTo>
                  <a:cubicBezTo>
                    <a:pt x="3858" y="114"/>
                    <a:pt x="3881" y="91"/>
                    <a:pt x="3881" y="69"/>
                  </a:cubicBezTo>
                  <a:cubicBezTo>
                    <a:pt x="3881" y="23"/>
                    <a:pt x="3858" y="0"/>
                    <a:pt x="3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8"/>
            <p:cNvSpPr/>
            <p:nvPr/>
          </p:nvSpPr>
          <p:spPr>
            <a:xfrm>
              <a:off x="1382848" y="2529790"/>
              <a:ext cx="192934" cy="5717"/>
            </a:xfrm>
            <a:custGeom>
              <a:avLst/>
              <a:gdLst/>
              <a:ahLst/>
              <a:cxnLst/>
              <a:rect l="l" t="t" r="r" b="b"/>
              <a:pathLst>
                <a:path w="3881" h="115" extrusionOk="0">
                  <a:moveTo>
                    <a:pt x="69" y="0"/>
                  </a:moveTo>
                  <a:cubicBezTo>
                    <a:pt x="46" y="0"/>
                    <a:pt x="0" y="23"/>
                    <a:pt x="0" y="69"/>
                  </a:cubicBezTo>
                  <a:cubicBezTo>
                    <a:pt x="0" y="92"/>
                    <a:pt x="46" y="114"/>
                    <a:pt x="69" y="114"/>
                  </a:cubicBezTo>
                  <a:lnTo>
                    <a:pt x="3812" y="114"/>
                  </a:lnTo>
                  <a:cubicBezTo>
                    <a:pt x="3858" y="114"/>
                    <a:pt x="3881" y="92"/>
                    <a:pt x="3881" y="69"/>
                  </a:cubicBezTo>
                  <a:cubicBezTo>
                    <a:pt x="3881" y="23"/>
                    <a:pt x="3858" y="0"/>
                    <a:pt x="3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8"/>
            <p:cNvSpPr/>
            <p:nvPr/>
          </p:nvSpPr>
          <p:spPr>
            <a:xfrm>
              <a:off x="1382848" y="2349379"/>
              <a:ext cx="298474" cy="5717"/>
            </a:xfrm>
            <a:custGeom>
              <a:avLst/>
              <a:gdLst/>
              <a:ahLst/>
              <a:cxnLst/>
              <a:rect l="l" t="t" r="r" b="b"/>
              <a:pathLst>
                <a:path w="6004" h="115" extrusionOk="0">
                  <a:moveTo>
                    <a:pt x="69" y="0"/>
                  </a:moveTo>
                  <a:cubicBezTo>
                    <a:pt x="46" y="0"/>
                    <a:pt x="0" y="23"/>
                    <a:pt x="0" y="46"/>
                  </a:cubicBezTo>
                  <a:cubicBezTo>
                    <a:pt x="0" y="91"/>
                    <a:pt x="46" y="114"/>
                    <a:pt x="69" y="114"/>
                  </a:cubicBezTo>
                  <a:lnTo>
                    <a:pt x="5935" y="114"/>
                  </a:lnTo>
                  <a:cubicBezTo>
                    <a:pt x="5981" y="114"/>
                    <a:pt x="6003" y="91"/>
                    <a:pt x="6003" y="46"/>
                  </a:cubicBezTo>
                  <a:cubicBezTo>
                    <a:pt x="6003" y="23"/>
                    <a:pt x="5981" y="0"/>
                    <a:pt x="5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8"/>
            <p:cNvSpPr/>
            <p:nvPr/>
          </p:nvSpPr>
          <p:spPr>
            <a:xfrm>
              <a:off x="1382848" y="2468493"/>
              <a:ext cx="298474" cy="5717"/>
            </a:xfrm>
            <a:custGeom>
              <a:avLst/>
              <a:gdLst/>
              <a:ahLst/>
              <a:cxnLst/>
              <a:rect l="l" t="t" r="r" b="b"/>
              <a:pathLst>
                <a:path w="6004" h="115" extrusionOk="0">
                  <a:moveTo>
                    <a:pt x="69" y="1"/>
                  </a:moveTo>
                  <a:cubicBezTo>
                    <a:pt x="46" y="1"/>
                    <a:pt x="0" y="24"/>
                    <a:pt x="0" y="69"/>
                  </a:cubicBezTo>
                  <a:cubicBezTo>
                    <a:pt x="0" y="92"/>
                    <a:pt x="46" y="115"/>
                    <a:pt x="69" y="115"/>
                  </a:cubicBezTo>
                  <a:lnTo>
                    <a:pt x="5935" y="115"/>
                  </a:lnTo>
                  <a:cubicBezTo>
                    <a:pt x="5981" y="115"/>
                    <a:pt x="6003" y="92"/>
                    <a:pt x="6003" y="69"/>
                  </a:cubicBezTo>
                  <a:cubicBezTo>
                    <a:pt x="6003" y="24"/>
                    <a:pt x="5981" y="1"/>
                    <a:pt x="5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8"/>
            <p:cNvSpPr/>
            <p:nvPr/>
          </p:nvSpPr>
          <p:spPr>
            <a:xfrm>
              <a:off x="1587074" y="2297179"/>
              <a:ext cx="94255" cy="5717"/>
            </a:xfrm>
            <a:custGeom>
              <a:avLst/>
              <a:gdLst/>
              <a:ahLst/>
              <a:cxnLst/>
              <a:rect l="l" t="t" r="r" b="b"/>
              <a:pathLst>
                <a:path w="1896" h="115" extrusionOk="0">
                  <a:moveTo>
                    <a:pt x="69" y="0"/>
                  </a:moveTo>
                  <a:cubicBezTo>
                    <a:pt x="24" y="0"/>
                    <a:pt x="1" y="23"/>
                    <a:pt x="1" y="69"/>
                  </a:cubicBezTo>
                  <a:cubicBezTo>
                    <a:pt x="1" y="91"/>
                    <a:pt x="24" y="114"/>
                    <a:pt x="69" y="114"/>
                  </a:cubicBezTo>
                  <a:lnTo>
                    <a:pt x="1827" y="114"/>
                  </a:lnTo>
                  <a:cubicBezTo>
                    <a:pt x="1873" y="114"/>
                    <a:pt x="1895" y="91"/>
                    <a:pt x="1895" y="69"/>
                  </a:cubicBezTo>
                  <a:cubicBezTo>
                    <a:pt x="1895" y="23"/>
                    <a:pt x="187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8"/>
            <p:cNvSpPr/>
            <p:nvPr/>
          </p:nvSpPr>
          <p:spPr>
            <a:xfrm>
              <a:off x="1382848" y="2409483"/>
              <a:ext cx="94205" cy="5717"/>
            </a:xfrm>
            <a:custGeom>
              <a:avLst/>
              <a:gdLst/>
              <a:ahLst/>
              <a:cxnLst/>
              <a:rect l="l" t="t" r="r" b="b"/>
              <a:pathLst>
                <a:path w="1895" h="115" extrusionOk="0">
                  <a:moveTo>
                    <a:pt x="69" y="1"/>
                  </a:moveTo>
                  <a:cubicBezTo>
                    <a:pt x="46" y="1"/>
                    <a:pt x="0" y="24"/>
                    <a:pt x="0" y="69"/>
                  </a:cubicBezTo>
                  <a:cubicBezTo>
                    <a:pt x="0" y="92"/>
                    <a:pt x="46" y="115"/>
                    <a:pt x="69" y="115"/>
                  </a:cubicBezTo>
                  <a:lnTo>
                    <a:pt x="1826" y="115"/>
                  </a:lnTo>
                  <a:cubicBezTo>
                    <a:pt x="1872" y="115"/>
                    <a:pt x="1895" y="92"/>
                    <a:pt x="1895" y="69"/>
                  </a:cubicBezTo>
                  <a:cubicBezTo>
                    <a:pt x="1895" y="24"/>
                    <a:pt x="1872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8"/>
            <p:cNvSpPr/>
            <p:nvPr/>
          </p:nvSpPr>
          <p:spPr>
            <a:xfrm>
              <a:off x="1458861" y="2072373"/>
              <a:ext cx="49961" cy="110213"/>
            </a:xfrm>
            <a:custGeom>
              <a:avLst/>
              <a:gdLst/>
              <a:ahLst/>
              <a:cxnLst/>
              <a:rect l="l" t="t" r="r" b="b"/>
              <a:pathLst>
                <a:path w="1005" h="2217" extrusionOk="0">
                  <a:moveTo>
                    <a:pt x="533" y="1"/>
                  </a:moveTo>
                  <a:cubicBezTo>
                    <a:pt x="320" y="1"/>
                    <a:pt x="136" y="175"/>
                    <a:pt x="115" y="391"/>
                  </a:cubicBezTo>
                  <a:lnTo>
                    <a:pt x="1" y="1737"/>
                  </a:lnTo>
                  <a:cubicBezTo>
                    <a:pt x="1" y="1989"/>
                    <a:pt x="160" y="2194"/>
                    <a:pt x="411" y="2217"/>
                  </a:cubicBezTo>
                  <a:cubicBezTo>
                    <a:pt x="640" y="2217"/>
                    <a:pt x="845" y="2057"/>
                    <a:pt x="868" y="1806"/>
                  </a:cubicBezTo>
                  <a:lnTo>
                    <a:pt x="982" y="459"/>
                  </a:lnTo>
                  <a:cubicBezTo>
                    <a:pt x="1005" y="231"/>
                    <a:pt x="822" y="26"/>
                    <a:pt x="571" y="3"/>
                  </a:cubicBezTo>
                  <a:cubicBezTo>
                    <a:pt x="558" y="1"/>
                    <a:pt x="545" y="1"/>
                    <a:pt x="53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8"/>
            <p:cNvSpPr/>
            <p:nvPr/>
          </p:nvSpPr>
          <p:spPr>
            <a:xfrm>
              <a:off x="1414615" y="2067949"/>
              <a:ext cx="51104" cy="115780"/>
            </a:xfrm>
            <a:custGeom>
              <a:avLst/>
              <a:gdLst/>
              <a:ahLst/>
              <a:cxnLst/>
              <a:rect l="l" t="t" r="r" b="b"/>
              <a:pathLst>
                <a:path w="1028" h="2329" extrusionOk="0">
                  <a:moveTo>
                    <a:pt x="617" y="0"/>
                  </a:moveTo>
                  <a:cubicBezTo>
                    <a:pt x="366" y="0"/>
                    <a:pt x="160" y="160"/>
                    <a:pt x="137" y="411"/>
                  </a:cubicBezTo>
                  <a:lnTo>
                    <a:pt x="23" y="1849"/>
                  </a:lnTo>
                  <a:cubicBezTo>
                    <a:pt x="0" y="2100"/>
                    <a:pt x="183" y="2306"/>
                    <a:pt x="434" y="2329"/>
                  </a:cubicBezTo>
                  <a:cubicBezTo>
                    <a:pt x="662" y="2329"/>
                    <a:pt x="868" y="2169"/>
                    <a:pt x="891" y="1918"/>
                  </a:cubicBezTo>
                  <a:lnTo>
                    <a:pt x="1005" y="480"/>
                  </a:lnTo>
                  <a:cubicBezTo>
                    <a:pt x="1028" y="229"/>
                    <a:pt x="845" y="23"/>
                    <a:pt x="61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8"/>
            <p:cNvSpPr/>
            <p:nvPr/>
          </p:nvSpPr>
          <p:spPr>
            <a:xfrm>
              <a:off x="1500869" y="2090569"/>
              <a:ext cx="48818" cy="86351"/>
            </a:xfrm>
            <a:custGeom>
              <a:avLst/>
              <a:gdLst/>
              <a:ahLst/>
              <a:cxnLst/>
              <a:rect l="l" t="t" r="r" b="b"/>
              <a:pathLst>
                <a:path w="982" h="1737" extrusionOk="0">
                  <a:moveTo>
                    <a:pt x="509" y="0"/>
                  </a:moveTo>
                  <a:cubicBezTo>
                    <a:pt x="297" y="0"/>
                    <a:pt x="113" y="175"/>
                    <a:pt x="91" y="390"/>
                  </a:cubicBezTo>
                  <a:lnTo>
                    <a:pt x="23" y="1257"/>
                  </a:lnTo>
                  <a:cubicBezTo>
                    <a:pt x="0" y="1508"/>
                    <a:pt x="183" y="1714"/>
                    <a:pt x="411" y="1737"/>
                  </a:cubicBezTo>
                  <a:cubicBezTo>
                    <a:pt x="662" y="1737"/>
                    <a:pt x="867" y="1577"/>
                    <a:pt x="890" y="1326"/>
                  </a:cubicBezTo>
                  <a:lnTo>
                    <a:pt x="959" y="458"/>
                  </a:lnTo>
                  <a:cubicBezTo>
                    <a:pt x="982" y="230"/>
                    <a:pt x="799" y="25"/>
                    <a:pt x="548" y="2"/>
                  </a:cubicBezTo>
                  <a:cubicBezTo>
                    <a:pt x="535" y="1"/>
                    <a:pt x="522" y="0"/>
                    <a:pt x="50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8"/>
            <p:cNvSpPr/>
            <p:nvPr/>
          </p:nvSpPr>
          <p:spPr>
            <a:xfrm>
              <a:off x="1543972" y="2093949"/>
              <a:ext cx="45437" cy="63781"/>
            </a:xfrm>
            <a:custGeom>
              <a:avLst/>
              <a:gdLst/>
              <a:ahLst/>
              <a:cxnLst/>
              <a:rect l="l" t="t" r="r" b="b"/>
              <a:pathLst>
                <a:path w="914" h="1283" extrusionOk="0">
                  <a:moveTo>
                    <a:pt x="464" y="1"/>
                  </a:moveTo>
                  <a:cubicBezTo>
                    <a:pt x="252" y="1"/>
                    <a:pt x="68" y="175"/>
                    <a:pt x="46" y="390"/>
                  </a:cubicBezTo>
                  <a:lnTo>
                    <a:pt x="0" y="824"/>
                  </a:lnTo>
                  <a:cubicBezTo>
                    <a:pt x="0" y="1052"/>
                    <a:pt x="160" y="1258"/>
                    <a:pt x="411" y="1281"/>
                  </a:cubicBezTo>
                  <a:cubicBezTo>
                    <a:pt x="424" y="1282"/>
                    <a:pt x="437" y="1283"/>
                    <a:pt x="450" y="1283"/>
                  </a:cubicBezTo>
                  <a:cubicBezTo>
                    <a:pt x="662" y="1283"/>
                    <a:pt x="846" y="1108"/>
                    <a:pt x="868" y="893"/>
                  </a:cubicBezTo>
                  <a:lnTo>
                    <a:pt x="891" y="459"/>
                  </a:lnTo>
                  <a:cubicBezTo>
                    <a:pt x="914" y="231"/>
                    <a:pt x="754" y="25"/>
                    <a:pt x="503" y="2"/>
                  </a:cubicBezTo>
                  <a:cubicBezTo>
                    <a:pt x="490" y="1"/>
                    <a:pt x="477" y="1"/>
                    <a:pt x="46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8"/>
            <p:cNvSpPr/>
            <p:nvPr/>
          </p:nvSpPr>
          <p:spPr>
            <a:xfrm>
              <a:off x="1456574" y="2088381"/>
              <a:ext cx="12577" cy="74917"/>
            </a:xfrm>
            <a:custGeom>
              <a:avLst/>
              <a:gdLst/>
              <a:ahLst/>
              <a:cxnLst/>
              <a:rect l="l" t="t" r="r" b="b"/>
              <a:pathLst>
                <a:path w="253" h="1507" extrusionOk="0">
                  <a:moveTo>
                    <a:pt x="184" y="0"/>
                  </a:moveTo>
                  <a:cubicBezTo>
                    <a:pt x="138" y="0"/>
                    <a:pt x="92" y="23"/>
                    <a:pt x="92" y="69"/>
                  </a:cubicBezTo>
                  <a:lnTo>
                    <a:pt x="1" y="1438"/>
                  </a:lnTo>
                  <a:cubicBezTo>
                    <a:pt x="1" y="1484"/>
                    <a:pt x="24" y="1507"/>
                    <a:pt x="69" y="1507"/>
                  </a:cubicBezTo>
                  <a:cubicBezTo>
                    <a:pt x="115" y="1507"/>
                    <a:pt x="161" y="1484"/>
                    <a:pt x="161" y="1438"/>
                  </a:cubicBezTo>
                  <a:lnTo>
                    <a:pt x="252" y="69"/>
                  </a:lnTo>
                  <a:cubicBezTo>
                    <a:pt x="252" y="23"/>
                    <a:pt x="229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8"/>
            <p:cNvSpPr/>
            <p:nvPr/>
          </p:nvSpPr>
          <p:spPr>
            <a:xfrm>
              <a:off x="1500869" y="2096335"/>
              <a:ext cx="12528" cy="70393"/>
            </a:xfrm>
            <a:custGeom>
              <a:avLst/>
              <a:gdLst/>
              <a:ahLst/>
              <a:cxnLst/>
              <a:rect l="l" t="t" r="r" b="b"/>
              <a:pathLst>
                <a:path w="252" h="1416" extrusionOk="0">
                  <a:moveTo>
                    <a:pt x="183" y="0"/>
                  </a:moveTo>
                  <a:cubicBezTo>
                    <a:pt x="137" y="0"/>
                    <a:pt x="114" y="23"/>
                    <a:pt x="114" y="69"/>
                  </a:cubicBezTo>
                  <a:lnTo>
                    <a:pt x="0" y="1324"/>
                  </a:lnTo>
                  <a:cubicBezTo>
                    <a:pt x="0" y="1370"/>
                    <a:pt x="46" y="1415"/>
                    <a:pt x="69" y="1415"/>
                  </a:cubicBezTo>
                  <a:lnTo>
                    <a:pt x="91" y="1415"/>
                  </a:lnTo>
                  <a:cubicBezTo>
                    <a:pt x="114" y="1415"/>
                    <a:pt x="160" y="1370"/>
                    <a:pt x="160" y="1347"/>
                  </a:cubicBezTo>
                  <a:lnTo>
                    <a:pt x="251" y="91"/>
                  </a:lnTo>
                  <a:cubicBezTo>
                    <a:pt x="251" y="46"/>
                    <a:pt x="228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8"/>
            <p:cNvSpPr/>
            <p:nvPr/>
          </p:nvSpPr>
          <p:spPr>
            <a:xfrm>
              <a:off x="1542828" y="2102003"/>
              <a:ext cx="10290" cy="56772"/>
            </a:xfrm>
            <a:custGeom>
              <a:avLst/>
              <a:gdLst/>
              <a:ahLst/>
              <a:cxnLst/>
              <a:rect l="l" t="t" r="r" b="b"/>
              <a:pathLst>
                <a:path w="207" h="1142" extrusionOk="0">
                  <a:moveTo>
                    <a:pt x="138" y="0"/>
                  </a:moveTo>
                  <a:cubicBezTo>
                    <a:pt x="92" y="0"/>
                    <a:pt x="46" y="23"/>
                    <a:pt x="46" y="69"/>
                  </a:cubicBezTo>
                  <a:lnTo>
                    <a:pt x="1" y="1050"/>
                  </a:lnTo>
                  <a:cubicBezTo>
                    <a:pt x="1" y="1096"/>
                    <a:pt x="23" y="1141"/>
                    <a:pt x="69" y="1141"/>
                  </a:cubicBezTo>
                  <a:cubicBezTo>
                    <a:pt x="115" y="1141"/>
                    <a:pt x="160" y="1119"/>
                    <a:pt x="160" y="1073"/>
                  </a:cubicBezTo>
                  <a:lnTo>
                    <a:pt x="206" y="69"/>
                  </a:lnTo>
                  <a:cubicBezTo>
                    <a:pt x="206" y="46"/>
                    <a:pt x="183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8"/>
            <p:cNvSpPr/>
            <p:nvPr/>
          </p:nvSpPr>
          <p:spPr>
            <a:xfrm>
              <a:off x="379717" y="2167824"/>
              <a:ext cx="903276" cy="812451"/>
            </a:xfrm>
            <a:custGeom>
              <a:avLst/>
              <a:gdLst/>
              <a:ahLst/>
              <a:cxnLst/>
              <a:rect l="l" t="t" r="r" b="b"/>
              <a:pathLst>
                <a:path w="18170" h="16343" extrusionOk="0">
                  <a:moveTo>
                    <a:pt x="5867" y="0"/>
                  </a:moveTo>
                  <a:lnTo>
                    <a:pt x="4817" y="23"/>
                  </a:lnTo>
                  <a:cubicBezTo>
                    <a:pt x="3265" y="46"/>
                    <a:pt x="1827" y="982"/>
                    <a:pt x="1233" y="2420"/>
                  </a:cubicBezTo>
                  <a:cubicBezTo>
                    <a:pt x="1165" y="2602"/>
                    <a:pt x="1096" y="2808"/>
                    <a:pt x="1051" y="3013"/>
                  </a:cubicBezTo>
                  <a:lnTo>
                    <a:pt x="69" y="7441"/>
                  </a:lnTo>
                  <a:cubicBezTo>
                    <a:pt x="1" y="7738"/>
                    <a:pt x="229" y="8035"/>
                    <a:pt x="549" y="8057"/>
                  </a:cubicBezTo>
                  <a:lnTo>
                    <a:pt x="3402" y="8149"/>
                  </a:lnTo>
                  <a:lnTo>
                    <a:pt x="2763" y="16343"/>
                  </a:lnTo>
                  <a:lnTo>
                    <a:pt x="15499" y="16343"/>
                  </a:lnTo>
                  <a:lnTo>
                    <a:pt x="15202" y="8560"/>
                  </a:lnTo>
                  <a:lnTo>
                    <a:pt x="17941" y="5684"/>
                  </a:lnTo>
                  <a:cubicBezTo>
                    <a:pt x="18170" y="5455"/>
                    <a:pt x="18147" y="5090"/>
                    <a:pt x="17919" y="4885"/>
                  </a:cubicBezTo>
                  <a:lnTo>
                    <a:pt x="14244" y="1438"/>
                  </a:lnTo>
                  <a:cubicBezTo>
                    <a:pt x="13650" y="685"/>
                    <a:pt x="12737" y="206"/>
                    <a:pt x="11687" y="183"/>
                  </a:cubicBezTo>
                  <a:lnTo>
                    <a:pt x="6049" y="0"/>
                  </a:lnTo>
                  <a:cubicBezTo>
                    <a:pt x="6004" y="0"/>
                    <a:pt x="5935" y="0"/>
                    <a:pt x="5890" y="23"/>
                  </a:cubicBezTo>
                  <a:lnTo>
                    <a:pt x="58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8"/>
            <p:cNvSpPr/>
            <p:nvPr/>
          </p:nvSpPr>
          <p:spPr>
            <a:xfrm>
              <a:off x="709918" y="1633400"/>
              <a:ext cx="343861" cy="245083"/>
            </a:xfrm>
            <a:custGeom>
              <a:avLst/>
              <a:gdLst/>
              <a:ahLst/>
              <a:cxnLst/>
              <a:rect l="l" t="t" r="r" b="b"/>
              <a:pathLst>
                <a:path w="6917" h="4930" extrusionOk="0">
                  <a:moveTo>
                    <a:pt x="3976" y="1"/>
                  </a:moveTo>
                  <a:cubicBezTo>
                    <a:pt x="3882" y="1"/>
                    <a:pt x="3782" y="8"/>
                    <a:pt x="3676" y="22"/>
                  </a:cubicBezTo>
                  <a:cubicBezTo>
                    <a:pt x="3265" y="68"/>
                    <a:pt x="2900" y="273"/>
                    <a:pt x="2694" y="593"/>
                  </a:cubicBezTo>
                  <a:cubicBezTo>
                    <a:pt x="2649" y="638"/>
                    <a:pt x="2626" y="684"/>
                    <a:pt x="2603" y="753"/>
                  </a:cubicBezTo>
                  <a:cubicBezTo>
                    <a:pt x="2580" y="775"/>
                    <a:pt x="2078" y="844"/>
                    <a:pt x="2010" y="867"/>
                  </a:cubicBezTo>
                  <a:cubicBezTo>
                    <a:pt x="1507" y="1004"/>
                    <a:pt x="891" y="1186"/>
                    <a:pt x="663" y="1666"/>
                  </a:cubicBezTo>
                  <a:cubicBezTo>
                    <a:pt x="549" y="1894"/>
                    <a:pt x="503" y="2122"/>
                    <a:pt x="503" y="2373"/>
                  </a:cubicBezTo>
                  <a:cubicBezTo>
                    <a:pt x="138" y="2647"/>
                    <a:pt x="1" y="3172"/>
                    <a:pt x="138" y="3629"/>
                  </a:cubicBezTo>
                  <a:lnTo>
                    <a:pt x="526" y="4838"/>
                  </a:lnTo>
                  <a:cubicBezTo>
                    <a:pt x="594" y="4816"/>
                    <a:pt x="686" y="4793"/>
                    <a:pt x="777" y="4793"/>
                  </a:cubicBezTo>
                  <a:lnTo>
                    <a:pt x="1416" y="4793"/>
                  </a:lnTo>
                  <a:cubicBezTo>
                    <a:pt x="1519" y="4866"/>
                    <a:pt x="1650" y="4930"/>
                    <a:pt x="1754" y="4930"/>
                  </a:cubicBezTo>
                  <a:cubicBezTo>
                    <a:pt x="1813" y="4930"/>
                    <a:pt x="1863" y="4910"/>
                    <a:pt x="1895" y="4861"/>
                  </a:cubicBezTo>
                  <a:cubicBezTo>
                    <a:pt x="1918" y="4816"/>
                    <a:pt x="2055" y="4313"/>
                    <a:pt x="2078" y="4268"/>
                  </a:cubicBezTo>
                  <a:cubicBezTo>
                    <a:pt x="2078" y="4131"/>
                    <a:pt x="2078" y="3994"/>
                    <a:pt x="2078" y="3857"/>
                  </a:cubicBezTo>
                  <a:cubicBezTo>
                    <a:pt x="2101" y="3606"/>
                    <a:pt x="2078" y="3309"/>
                    <a:pt x="2146" y="3058"/>
                  </a:cubicBezTo>
                  <a:cubicBezTo>
                    <a:pt x="2306" y="3195"/>
                    <a:pt x="2512" y="3286"/>
                    <a:pt x="2740" y="3286"/>
                  </a:cubicBezTo>
                  <a:lnTo>
                    <a:pt x="3721" y="3286"/>
                  </a:lnTo>
                  <a:cubicBezTo>
                    <a:pt x="4018" y="3286"/>
                    <a:pt x="4292" y="3172"/>
                    <a:pt x="4475" y="2989"/>
                  </a:cubicBezTo>
                  <a:cubicBezTo>
                    <a:pt x="4520" y="2967"/>
                    <a:pt x="4543" y="2967"/>
                    <a:pt x="4589" y="2967"/>
                  </a:cubicBezTo>
                  <a:cubicBezTo>
                    <a:pt x="4703" y="3286"/>
                    <a:pt x="5022" y="3537"/>
                    <a:pt x="5410" y="3537"/>
                  </a:cubicBezTo>
                  <a:lnTo>
                    <a:pt x="5890" y="3537"/>
                  </a:lnTo>
                  <a:cubicBezTo>
                    <a:pt x="5890" y="3560"/>
                    <a:pt x="5913" y="3583"/>
                    <a:pt x="5913" y="3606"/>
                  </a:cubicBezTo>
                  <a:cubicBezTo>
                    <a:pt x="5920" y="3651"/>
                    <a:pt x="5945" y="3671"/>
                    <a:pt x="5981" y="3671"/>
                  </a:cubicBezTo>
                  <a:cubicBezTo>
                    <a:pt x="6055" y="3671"/>
                    <a:pt x="6178" y="3584"/>
                    <a:pt x="6301" y="3446"/>
                  </a:cubicBezTo>
                  <a:cubicBezTo>
                    <a:pt x="6666" y="3263"/>
                    <a:pt x="6917" y="2898"/>
                    <a:pt x="6917" y="2487"/>
                  </a:cubicBezTo>
                  <a:lnTo>
                    <a:pt x="6917" y="1871"/>
                  </a:lnTo>
                  <a:lnTo>
                    <a:pt x="6894" y="1871"/>
                  </a:lnTo>
                  <a:cubicBezTo>
                    <a:pt x="6780" y="1369"/>
                    <a:pt x="6369" y="981"/>
                    <a:pt x="5821" y="935"/>
                  </a:cubicBezTo>
                  <a:lnTo>
                    <a:pt x="5662" y="935"/>
                  </a:lnTo>
                  <a:cubicBezTo>
                    <a:pt x="5151" y="486"/>
                    <a:pt x="4769" y="1"/>
                    <a:pt x="39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8"/>
            <p:cNvSpPr/>
            <p:nvPr/>
          </p:nvSpPr>
          <p:spPr>
            <a:xfrm>
              <a:off x="697440" y="1768373"/>
              <a:ext cx="326860" cy="479278"/>
            </a:xfrm>
            <a:custGeom>
              <a:avLst/>
              <a:gdLst/>
              <a:ahLst/>
              <a:cxnLst/>
              <a:rect l="l" t="t" r="r" b="b"/>
              <a:pathLst>
                <a:path w="6575" h="9641" extrusionOk="0">
                  <a:moveTo>
                    <a:pt x="2169" y="1"/>
                  </a:moveTo>
                  <a:lnTo>
                    <a:pt x="2169" y="2078"/>
                  </a:lnTo>
                  <a:lnTo>
                    <a:pt x="1028" y="2078"/>
                  </a:lnTo>
                  <a:cubicBezTo>
                    <a:pt x="937" y="2078"/>
                    <a:pt x="845" y="2101"/>
                    <a:pt x="777" y="2123"/>
                  </a:cubicBezTo>
                  <a:cubicBezTo>
                    <a:pt x="320" y="2215"/>
                    <a:pt x="1" y="2625"/>
                    <a:pt x="1" y="3105"/>
                  </a:cubicBezTo>
                  <a:lnTo>
                    <a:pt x="1" y="3219"/>
                  </a:lnTo>
                  <a:cubicBezTo>
                    <a:pt x="1" y="3767"/>
                    <a:pt x="457" y="4246"/>
                    <a:pt x="1028" y="4246"/>
                  </a:cubicBezTo>
                  <a:lnTo>
                    <a:pt x="1302" y="4246"/>
                  </a:lnTo>
                  <a:lnTo>
                    <a:pt x="1028" y="7670"/>
                  </a:lnTo>
                  <a:cubicBezTo>
                    <a:pt x="937" y="8674"/>
                    <a:pt x="1690" y="9542"/>
                    <a:pt x="2694" y="9633"/>
                  </a:cubicBezTo>
                  <a:lnTo>
                    <a:pt x="2877" y="9633"/>
                  </a:lnTo>
                  <a:cubicBezTo>
                    <a:pt x="2931" y="9638"/>
                    <a:pt x="2985" y="9640"/>
                    <a:pt x="3038" y="9640"/>
                  </a:cubicBezTo>
                  <a:cubicBezTo>
                    <a:pt x="3954" y="9640"/>
                    <a:pt x="4752" y="8916"/>
                    <a:pt x="4817" y="7967"/>
                  </a:cubicBezTo>
                  <a:lnTo>
                    <a:pt x="4931" y="6688"/>
                  </a:lnTo>
                  <a:cubicBezTo>
                    <a:pt x="5844" y="6666"/>
                    <a:pt x="6574" y="5935"/>
                    <a:pt x="6574" y="5022"/>
                  </a:cubicBezTo>
                  <a:lnTo>
                    <a:pt x="6574" y="1005"/>
                  </a:lnTo>
                  <a:cubicBezTo>
                    <a:pt x="6574" y="914"/>
                    <a:pt x="6552" y="822"/>
                    <a:pt x="6552" y="731"/>
                  </a:cubicBezTo>
                  <a:cubicBezTo>
                    <a:pt x="6415" y="777"/>
                    <a:pt x="6278" y="822"/>
                    <a:pt x="6118" y="822"/>
                  </a:cubicBezTo>
                  <a:lnTo>
                    <a:pt x="5661" y="822"/>
                  </a:lnTo>
                  <a:cubicBezTo>
                    <a:pt x="5251" y="822"/>
                    <a:pt x="4908" y="548"/>
                    <a:pt x="4817" y="183"/>
                  </a:cubicBezTo>
                  <a:cubicBezTo>
                    <a:pt x="4612" y="411"/>
                    <a:pt x="4315" y="571"/>
                    <a:pt x="3972" y="571"/>
                  </a:cubicBezTo>
                  <a:lnTo>
                    <a:pt x="2991" y="571"/>
                  </a:lnTo>
                  <a:cubicBezTo>
                    <a:pt x="2626" y="571"/>
                    <a:pt x="2306" y="343"/>
                    <a:pt x="216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8"/>
            <p:cNvSpPr/>
            <p:nvPr/>
          </p:nvSpPr>
          <p:spPr>
            <a:xfrm>
              <a:off x="737162" y="1904937"/>
              <a:ext cx="26149" cy="40516"/>
            </a:xfrm>
            <a:custGeom>
              <a:avLst/>
              <a:gdLst/>
              <a:ahLst/>
              <a:cxnLst/>
              <a:rect l="l" t="t" r="r" b="b"/>
              <a:pathLst>
                <a:path w="526" h="815" extrusionOk="0">
                  <a:moveTo>
                    <a:pt x="69" y="0"/>
                  </a:moveTo>
                  <a:cubicBezTo>
                    <a:pt x="50" y="0"/>
                    <a:pt x="33" y="6"/>
                    <a:pt x="24" y="15"/>
                  </a:cubicBezTo>
                  <a:cubicBezTo>
                    <a:pt x="1" y="61"/>
                    <a:pt x="1" y="107"/>
                    <a:pt x="24" y="130"/>
                  </a:cubicBezTo>
                  <a:lnTo>
                    <a:pt x="343" y="495"/>
                  </a:lnTo>
                  <a:lnTo>
                    <a:pt x="69" y="655"/>
                  </a:lnTo>
                  <a:cubicBezTo>
                    <a:pt x="24" y="677"/>
                    <a:pt x="24" y="746"/>
                    <a:pt x="46" y="769"/>
                  </a:cubicBezTo>
                  <a:cubicBezTo>
                    <a:pt x="46" y="792"/>
                    <a:pt x="69" y="814"/>
                    <a:pt x="92" y="814"/>
                  </a:cubicBezTo>
                  <a:cubicBezTo>
                    <a:pt x="115" y="814"/>
                    <a:pt x="138" y="792"/>
                    <a:pt x="138" y="792"/>
                  </a:cubicBezTo>
                  <a:lnTo>
                    <a:pt x="503" y="563"/>
                  </a:lnTo>
                  <a:cubicBezTo>
                    <a:pt x="526" y="563"/>
                    <a:pt x="526" y="540"/>
                    <a:pt x="526" y="518"/>
                  </a:cubicBezTo>
                  <a:cubicBezTo>
                    <a:pt x="526" y="495"/>
                    <a:pt x="526" y="472"/>
                    <a:pt x="503" y="449"/>
                  </a:cubicBezTo>
                  <a:lnTo>
                    <a:pt x="138" y="38"/>
                  </a:lnTo>
                  <a:cubicBezTo>
                    <a:pt x="124" y="12"/>
                    <a:pt x="95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8"/>
            <p:cNvSpPr/>
            <p:nvPr/>
          </p:nvSpPr>
          <p:spPr>
            <a:xfrm>
              <a:off x="924385" y="1874761"/>
              <a:ext cx="39770" cy="78645"/>
            </a:xfrm>
            <a:custGeom>
              <a:avLst/>
              <a:gdLst/>
              <a:ahLst/>
              <a:cxnLst/>
              <a:rect l="l" t="t" r="r" b="b"/>
              <a:pathLst>
                <a:path w="800" h="1582" extrusionOk="0">
                  <a:moveTo>
                    <a:pt x="528" y="0"/>
                  </a:moveTo>
                  <a:cubicBezTo>
                    <a:pt x="520" y="0"/>
                    <a:pt x="511" y="2"/>
                    <a:pt x="503" y="6"/>
                  </a:cubicBezTo>
                  <a:cubicBezTo>
                    <a:pt x="457" y="6"/>
                    <a:pt x="435" y="52"/>
                    <a:pt x="457" y="97"/>
                  </a:cubicBezTo>
                  <a:lnTo>
                    <a:pt x="617" y="1102"/>
                  </a:lnTo>
                  <a:cubicBezTo>
                    <a:pt x="640" y="1170"/>
                    <a:pt x="617" y="1262"/>
                    <a:pt x="572" y="1330"/>
                  </a:cubicBezTo>
                  <a:cubicBezTo>
                    <a:pt x="503" y="1376"/>
                    <a:pt x="435" y="1421"/>
                    <a:pt x="366" y="1421"/>
                  </a:cubicBezTo>
                  <a:lnTo>
                    <a:pt x="69" y="1421"/>
                  </a:lnTo>
                  <a:cubicBezTo>
                    <a:pt x="24" y="1421"/>
                    <a:pt x="1" y="1467"/>
                    <a:pt x="1" y="1490"/>
                  </a:cubicBezTo>
                  <a:cubicBezTo>
                    <a:pt x="1" y="1535"/>
                    <a:pt x="24" y="1581"/>
                    <a:pt x="69" y="1581"/>
                  </a:cubicBezTo>
                  <a:lnTo>
                    <a:pt x="366" y="1581"/>
                  </a:lnTo>
                  <a:cubicBezTo>
                    <a:pt x="480" y="1581"/>
                    <a:pt x="594" y="1513"/>
                    <a:pt x="686" y="1421"/>
                  </a:cubicBezTo>
                  <a:cubicBezTo>
                    <a:pt x="754" y="1330"/>
                    <a:pt x="800" y="1193"/>
                    <a:pt x="777" y="1079"/>
                  </a:cubicBezTo>
                  <a:lnTo>
                    <a:pt x="594" y="75"/>
                  </a:lnTo>
                  <a:cubicBezTo>
                    <a:pt x="594" y="37"/>
                    <a:pt x="564" y="0"/>
                    <a:pt x="5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8"/>
            <p:cNvSpPr/>
            <p:nvPr/>
          </p:nvSpPr>
          <p:spPr>
            <a:xfrm>
              <a:off x="976585" y="1898872"/>
              <a:ext cx="22768" cy="20680"/>
            </a:xfrm>
            <a:custGeom>
              <a:avLst/>
              <a:gdLst/>
              <a:ahLst/>
              <a:cxnLst/>
              <a:rect l="l" t="t" r="r" b="b"/>
              <a:pathLst>
                <a:path w="458" h="416" extrusionOk="0">
                  <a:moveTo>
                    <a:pt x="183" y="0"/>
                  </a:moveTo>
                  <a:cubicBezTo>
                    <a:pt x="69" y="23"/>
                    <a:pt x="1" y="137"/>
                    <a:pt x="24" y="252"/>
                  </a:cubicBezTo>
                  <a:cubicBezTo>
                    <a:pt x="44" y="351"/>
                    <a:pt x="133" y="416"/>
                    <a:pt x="231" y="416"/>
                  </a:cubicBezTo>
                  <a:cubicBezTo>
                    <a:pt x="245" y="416"/>
                    <a:pt x="260" y="414"/>
                    <a:pt x="275" y="411"/>
                  </a:cubicBezTo>
                  <a:cubicBezTo>
                    <a:pt x="389" y="411"/>
                    <a:pt x="457" y="297"/>
                    <a:pt x="435" y="183"/>
                  </a:cubicBezTo>
                  <a:cubicBezTo>
                    <a:pt x="412" y="69"/>
                    <a:pt x="298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8"/>
            <p:cNvSpPr/>
            <p:nvPr/>
          </p:nvSpPr>
          <p:spPr>
            <a:xfrm rot="-9899917">
              <a:off x="907383" y="2039811"/>
              <a:ext cx="27292" cy="10042"/>
            </a:xfrm>
            <a:custGeom>
              <a:avLst/>
              <a:gdLst/>
              <a:ahLst/>
              <a:cxnLst/>
              <a:rect l="l" t="t" r="r" b="b"/>
              <a:pathLst>
                <a:path w="549" h="202" extrusionOk="0">
                  <a:moveTo>
                    <a:pt x="324" y="1"/>
                  </a:moveTo>
                  <a:cubicBezTo>
                    <a:pt x="229" y="1"/>
                    <a:pt x="117" y="29"/>
                    <a:pt x="23" y="133"/>
                  </a:cubicBezTo>
                  <a:cubicBezTo>
                    <a:pt x="0" y="156"/>
                    <a:pt x="0" y="178"/>
                    <a:pt x="23" y="201"/>
                  </a:cubicBezTo>
                  <a:lnTo>
                    <a:pt x="69" y="201"/>
                  </a:lnTo>
                  <a:cubicBezTo>
                    <a:pt x="160" y="110"/>
                    <a:pt x="263" y="87"/>
                    <a:pt x="343" y="87"/>
                  </a:cubicBezTo>
                  <a:cubicBezTo>
                    <a:pt x="423" y="87"/>
                    <a:pt x="480" y="110"/>
                    <a:pt x="480" y="110"/>
                  </a:cubicBezTo>
                  <a:cubicBezTo>
                    <a:pt x="491" y="121"/>
                    <a:pt x="497" y="127"/>
                    <a:pt x="503" y="127"/>
                  </a:cubicBezTo>
                  <a:cubicBezTo>
                    <a:pt x="508" y="127"/>
                    <a:pt x="514" y="121"/>
                    <a:pt x="525" y="110"/>
                  </a:cubicBezTo>
                  <a:cubicBezTo>
                    <a:pt x="525" y="110"/>
                    <a:pt x="548" y="110"/>
                    <a:pt x="548" y="87"/>
                  </a:cubicBezTo>
                  <a:cubicBezTo>
                    <a:pt x="548" y="64"/>
                    <a:pt x="548" y="41"/>
                    <a:pt x="525" y="41"/>
                  </a:cubicBezTo>
                  <a:cubicBezTo>
                    <a:pt x="525" y="41"/>
                    <a:pt x="437" y="1"/>
                    <a:pt x="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8"/>
            <p:cNvSpPr/>
            <p:nvPr/>
          </p:nvSpPr>
          <p:spPr>
            <a:xfrm>
              <a:off x="837037" y="1835437"/>
              <a:ext cx="86301" cy="36738"/>
            </a:xfrm>
            <a:custGeom>
              <a:avLst/>
              <a:gdLst/>
              <a:ahLst/>
              <a:cxnLst/>
              <a:rect l="l" t="t" r="r" b="b"/>
              <a:pathLst>
                <a:path w="1736" h="739" extrusionOk="0">
                  <a:moveTo>
                    <a:pt x="1018" y="1"/>
                  </a:moveTo>
                  <a:cubicBezTo>
                    <a:pt x="948" y="1"/>
                    <a:pt x="874" y="7"/>
                    <a:pt x="799" y="21"/>
                  </a:cubicBezTo>
                  <a:cubicBezTo>
                    <a:pt x="411" y="90"/>
                    <a:pt x="160" y="272"/>
                    <a:pt x="92" y="432"/>
                  </a:cubicBezTo>
                  <a:cubicBezTo>
                    <a:pt x="0" y="592"/>
                    <a:pt x="69" y="706"/>
                    <a:pt x="160" y="729"/>
                  </a:cubicBezTo>
                  <a:cubicBezTo>
                    <a:pt x="194" y="735"/>
                    <a:pt x="229" y="738"/>
                    <a:pt x="265" y="738"/>
                  </a:cubicBezTo>
                  <a:cubicBezTo>
                    <a:pt x="352" y="738"/>
                    <a:pt x="445" y="722"/>
                    <a:pt x="525" y="706"/>
                  </a:cubicBezTo>
                  <a:cubicBezTo>
                    <a:pt x="662" y="683"/>
                    <a:pt x="799" y="637"/>
                    <a:pt x="891" y="637"/>
                  </a:cubicBezTo>
                  <a:cubicBezTo>
                    <a:pt x="1005" y="615"/>
                    <a:pt x="1142" y="592"/>
                    <a:pt x="1279" y="592"/>
                  </a:cubicBezTo>
                  <a:cubicBezTo>
                    <a:pt x="1393" y="569"/>
                    <a:pt x="1530" y="569"/>
                    <a:pt x="1621" y="500"/>
                  </a:cubicBezTo>
                  <a:cubicBezTo>
                    <a:pt x="1712" y="455"/>
                    <a:pt x="1735" y="318"/>
                    <a:pt x="1598" y="204"/>
                  </a:cubicBezTo>
                  <a:cubicBezTo>
                    <a:pt x="1507" y="95"/>
                    <a:pt x="1287" y="1"/>
                    <a:pt x="1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8"/>
            <p:cNvSpPr/>
            <p:nvPr/>
          </p:nvSpPr>
          <p:spPr>
            <a:xfrm>
              <a:off x="968680" y="1843789"/>
              <a:ext cx="60152" cy="29480"/>
            </a:xfrm>
            <a:custGeom>
              <a:avLst/>
              <a:gdLst/>
              <a:ahLst/>
              <a:cxnLst/>
              <a:rect l="l" t="t" r="r" b="b"/>
              <a:pathLst>
                <a:path w="1210" h="593" extrusionOk="0">
                  <a:moveTo>
                    <a:pt x="527" y="1"/>
                  </a:moveTo>
                  <a:cubicBezTo>
                    <a:pt x="332" y="1"/>
                    <a:pt x="166" y="75"/>
                    <a:pt x="91" y="150"/>
                  </a:cubicBezTo>
                  <a:cubicBezTo>
                    <a:pt x="0" y="264"/>
                    <a:pt x="23" y="355"/>
                    <a:pt x="69" y="401"/>
                  </a:cubicBezTo>
                  <a:cubicBezTo>
                    <a:pt x="137" y="447"/>
                    <a:pt x="228" y="447"/>
                    <a:pt x="320" y="469"/>
                  </a:cubicBezTo>
                  <a:cubicBezTo>
                    <a:pt x="411" y="469"/>
                    <a:pt x="502" y="492"/>
                    <a:pt x="571" y="492"/>
                  </a:cubicBezTo>
                  <a:cubicBezTo>
                    <a:pt x="662" y="515"/>
                    <a:pt x="730" y="538"/>
                    <a:pt x="822" y="561"/>
                  </a:cubicBezTo>
                  <a:cubicBezTo>
                    <a:pt x="886" y="577"/>
                    <a:pt x="951" y="593"/>
                    <a:pt x="1007" y="593"/>
                  </a:cubicBezTo>
                  <a:cubicBezTo>
                    <a:pt x="1031" y="593"/>
                    <a:pt x="1053" y="590"/>
                    <a:pt x="1073" y="584"/>
                  </a:cubicBezTo>
                  <a:cubicBezTo>
                    <a:pt x="1164" y="561"/>
                    <a:pt x="1210" y="469"/>
                    <a:pt x="1141" y="332"/>
                  </a:cubicBezTo>
                  <a:cubicBezTo>
                    <a:pt x="1096" y="218"/>
                    <a:pt x="913" y="59"/>
                    <a:pt x="662" y="13"/>
                  </a:cubicBezTo>
                  <a:cubicBezTo>
                    <a:pt x="616" y="5"/>
                    <a:pt x="571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8"/>
            <p:cNvSpPr/>
            <p:nvPr/>
          </p:nvSpPr>
          <p:spPr>
            <a:xfrm>
              <a:off x="884663" y="1898872"/>
              <a:ext cx="23912" cy="22917"/>
            </a:xfrm>
            <a:custGeom>
              <a:avLst/>
              <a:gdLst/>
              <a:ahLst/>
              <a:cxnLst/>
              <a:rect l="l" t="t" r="r" b="b"/>
              <a:pathLst>
                <a:path w="481" h="461" extrusionOk="0">
                  <a:moveTo>
                    <a:pt x="252" y="0"/>
                  </a:moveTo>
                  <a:cubicBezTo>
                    <a:pt x="115" y="0"/>
                    <a:pt x="24" y="92"/>
                    <a:pt x="1" y="206"/>
                  </a:cubicBezTo>
                  <a:cubicBezTo>
                    <a:pt x="1" y="343"/>
                    <a:pt x="92" y="457"/>
                    <a:pt x="206" y="457"/>
                  </a:cubicBezTo>
                  <a:cubicBezTo>
                    <a:pt x="221" y="459"/>
                    <a:pt x="234" y="460"/>
                    <a:pt x="248" y="460"/>
                  </a:cubicBezTo>
                  <a:cubicBezTo>
                    <a:pt x="366" y="460"/>
                    <a:pt x="457" y="374"/>
                    <a:pt x="457" y="252"/>
                  </a:cubicBezTo>
                  <a:cubicBezTo>
                    <a:pt x="480" y="115"/>
                    <a:pt x="366" y="23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8"/>
            <p:cNvSpPr/>
            <p:nvPr/>
          </p:nvSpPr>
          <p:spPr>
            <a:xfrm>
              <a:off x="884663" y="1919503"/>
              <a:ext cx="20482" cy="4375"/>
            </a:xfrm>
            <a:custGeom>
              <a:avLst/>
              <a:gdLst/>
              <a:ahLst/>
              <a:cxnLst/>
              <a:rect l="l" t="t" r="r" b="b"/>
              <a:pathLst>
                <a:path w="412" h="88" extrusionOk="0">
                  <a:moveTo>
                    <a:pt x="198" y="0"/>
                  </a:moveTo>
                  <a:cubicBezTo>
                    <a:pt x="84" y="0"/>
                    <a:pt x="1" y="65"/>
                    <a:pt x="1" y="65"/>
                  </a:cubicBezTo>
                  <a:lnTo>
                    <a:pt x="412" y="88"/>
                  </a:lnTo>
                  <a:cubicBezTo>
                    <a:pt x="337" y="21"/>
                    <a:pt x="262" y="0"/>
                    <a:pt x="198" y="0"/>
                  </a:cubicBezTo>
                  <a:close/>
                </a:path>
              </a:pathLst>
            </a:custGeom>
            <a:solidFill>
              <a:srgbClr val="E8A1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8"/>
            <p:cNvSpPr/>
            <p:nvPr/>
          </p:nvSpPr>
          <p:spPr>
            <a:xfrm>
              <a:off x="880139" y="1915576"/>
              <a:ext cx="28436" cy="11732"/>
            </a:xfrm>
            <a:custGeom>
              <a:avLst/>
              <a:gdLst/>
              <a:ahLst/>
              <a:cxnLst/>
              <a:rect l="l" t="t" r="r" b="b"/>
              <a:pathLst>
                <a:path w="572" h="236" extrusionOk="0">
                  <a:moveTo>
                    <a:pt x="280" y="0"/>
                  </a:moveTo>
                  <a:cubicBezTo>
                    <a:pt x="181" y="0"/>
                    <a:pt x="96" y="38"/>
                    <a:pt x="46" y="75"/>
                  </a:cubicBezTo>
                  <a:cubicBezTo>
                    <a:pt x="1" y="98"/>
                    <a:pt x="1" y="144"/>
                    <a:pt x="24" y="189"/>
                  </a:cubicBezTo>
                  <a:cubicBezTo>
                    <a:pt x="40" y="206"/>
                    <a:pt x="67" y="222"/>
                    <a:pt x="98" y="222"/>
                  </a:cubicBezTo>
                  <a:cubicBezTo>
                    <a:pt x="111" y="222"/>
                    <a:pt x="124" y="219"/>
                    <a:pt x="138" y="212"/>
                  </a:cubicBezTo>
                  <a:cubicBezTo>
                    <a:pt x="151" y="199"/>
                    <a:pt x="205" y="161"/>
                    <a:pt x="274" y="161"/>
                  </a:cubicBezTo>
                  <a:cubicBezTo>
                    <a:pt x="322" y="161"/>
                    <a:pt x="378" y="179"/>
                    <a:pt x="434" y="235"/>
                  </a:cubicBezTo>
                  <a:lnTo>
                    <a:pt x="503" y="235"/>
                  </a:lnTo>
                  <a:cubicBezTo>
                    <a:pt x="503" y="235"/>
                    <a:pt x="526" y="235"/>
                    <a:pt x="548" y="212"/>
                  </a:cubicBezTo>
                  <a:cubicBezTo>
                    <a:pt x="571" y="189"/>
                    <a:pt x="571" y="144"/>
                    <a:pt x="548" y="98"/>
                  </a:cubicBezTo>
                  <a:cubicBezTo>
                    <a:pt x="456" y="26"/>
                    <a:pt x="363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8"/>
            <p:cNvSpPr/>
            <p:nvPr/>
          </p:nvSpPr>
          <p:spPr>
            <a:xfrm>
              <a:off x="980015" y="1919553"/>
              <a:ext cx="17051" cy="2038"/>
            </a:xfrm>
            <a:custGeom>
              <a:avLst/>
              <a:gdLst/>
              <a:ahLst/>
              <a:cxnLst/>
              <a:rect l="l" t="t" r="r" b="b"/>
              <a:pathLst>
                <a:path w="343" h="41" extrusionOk="0">
                  <a:moveTo>
                    <a:pt x="183" y="0"/>
                  </a:moveTo>
                  <a:cubicBezTo>
                    <a:pt x="81" y="0"/>
                    <a:pt x="0" y="41"/>
                    <a:pt x="0" y="41"/>
                  </a:cubicBezTo>
                  <a:lnTo>
                    <a:pt x="343" y="41"/>
                  </a:lnTo>
                  <a:cubicBezTo>
                    <a:pt x="289" y="11"/>
                    <a:pt x="234" y="0"/>
                    <a:pt x="183" y="0"/>
                  </a:cubicBezTo>
                  <a:close/>
                </a:path>
              </a:pathLst>
            </a:custGeom>
            <a:solidFill>
              <a:srgbClr val="E8A1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8"/>
            <p:cNvSpPr/>
            <p:nvPr/>
          </p:nvSpPr>
          <p:spPr>
            <a:xfrm>
              <a:off x="975491" y="1916123"/>
              <a:ext cx="26099" cy="10042"/>
            </a:xfrm>
            <a:custGeom>
              <a:avLst/>
              <a:gdLst/>
              <a:ahLst/>
              <a:cxnLst/>
              <a:rect l="l" t="t" r="r" b="b"/>
              <a:pathLst>
                <a:path w="525" h="202" extrusionOk="0">
                  <a:moveTo>
                    <a:pt x="281" y="1"/>
                  </a:moveTo>
                  <a:cubicBezTo>
                    <a:pt x="157" y="1"/>
                    <a:pt x="61" y="42"/>
                    <a:pt x="46" y="42"/>
                  </a:cubicBezTo>
                  <a:cubicBezTo>
                    <a:pt x="23" y="64"/>
                    <a:pt x="0" y="110"/>
                    <a:pt x="23" y="133"/>
                  </a:cubicBezTo>
                  <a:cubicBezTo>
                    <a:pt x="40" y="166"/>
                    <a:pt x="68" y="187"/>
                    <a:pt x="92" y="187"/>
                  </a:cubicBezTo>
                  <a:cubicBezTo>
                    <a:pt x="100" y="187"/>
                    <a:pt x="108" y="185"/>
                    <a:pt x="114" y="178"/>
                  </a:cubicBezTo>
                  <a:cubicBezTo>
                    <a:pt x="114" y="178"/>
                    <a:pt x="185" y="148"/>
                    <a:pt x="273" y="148"/>
                  </a:cubicBezTo>
                  <a:cubicBezTo>
                    <a:pt x="317" y="148"/>
                    <a:pt x="365" y="156"/>
                    <a:pt x="411" y="178"/>
                  </a:cubicBezTo>
                  <a:cubicBezTo>
                    <a:pt x="411" y="201"/>
                    <a:pt x="434" y="201"/>
                    <a:pt x="434" y="201"/>
                  </a:cubicBezTo>
                  <a:cubicBezTo>
                    <a:pt x="479" y="201"/>
                    <a:pt x="502" y="178"/>
                    <a:pt x="502" y="156"/>
                  </a:cubicBezTo>
                  <a:cubicBezTo>
                    <a:pt x="525" y="110"/>
                    <a:pt x="525" y="64"/>
                    <a:pt x="479" y="42"/>
                  </a:cubicBezTo>
                  <a:cubicBezTo>
                    <a:pt x="411" y="11"/>
                    <a:pt x="342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8"/>
            <p:cNvSpPr/>
            <p:nvPr/>
          </p:nvSpPr>
          <p:spPr>
            <a:xfrm>
              <a:off x="860850" y="1955844"/>
              <a:ext cx="68156" cy="43846"/>
            </a:xfrm>
            <a:custGeom>
              <a:avLst/>
              <a:gdLst/>
              <a:ahLst/>
              <a:cxnLst/>
              <a:rect l="l" t="t" r="r" b="b"/>
              <a:pathLst>
                <a:path w="1371" h="882" extrusionOk="0">
                  <a:moveTo>
                    <a:pt x="392" y="0"/>
                  </a:moveTo>
                  <a:cubicBezTo>
                    <a:pt x="359" y="0"/>
                    <a:pt x="326" y="13"/>
                    <a:pt x="297" y="41"/>
                  </a:cubicBezTo>
                  <a:cubicBezTo>
                    <a:pt x="115" y="156"/>
                    <a:pt x="1" y="544"/>
                    <a:pt x="571" y="795"/>
                  </a:cubicBezTo>
                  <a:cubicBezTo>
                    <a:pt x="695" y="856"/>
                    <a:pt x="802" y="881"/>
                    <a:pt x="893" y="881"/>
                  </a:cubicBezTo>
                  <a:cubicBezTo>
                    <a:pt x="1141" y="881"/>
                    <a:pt x="1281" y="700"/>
                    <a:pt x="1347" y="566"/>
                  </a:cubicBezTo>
                  <a:cubicBezTo>
                    <a:pt x="1370" y="498"/>
                    <a:pt x="1325" y="384"/>
                    <a:pt x="1233" y="384"/>
                  </a:cubicBezTo>
                  <a:cubicBezTo>
                    <a:pt x="891" y="338"/>
                    <a:pt x="640" y="156"/>
                    <a:pt x="526" y="64"/>
                  </a:cubicBezTo>
                  <a:cubicBezTo>
                    <a:pt x="486" y="24"/>
                    <a:pt x="438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8"/>
            <p:cNvSpPr/>
            <p:nvPr/>
          </p:nvSpPr>
          <p:spPr>
            <a:xfrm>
              <a:off x="694059" y="2132129"/>
              <a:ext cx="288233" cy="179760"/>
            </a:xfrm>
            <a:custGeom>
              <a:avLst/>
              <a:gdLst/>
              <a:ahLst/>
              <a:cxnLst/>
              <a:rect l="l" t="t" r="r" b="b"/>
              <a:pathLst>
                <a:path w="5798" h="3616" extrusionOk="0">
                  <a:moveTo>
                    <a:pt x="891" y="0"/>
                  </a:moveTo>
                  <a:cubicBezTo>
                    <a:pt x="820" y="0"/>
                    <a:pt x="738" y="41"/>
                    <a:pt x="708" y="102"/>
                  </a:cubicBezTo>
                  <a:lnTo>
                    <a:pt x="69" y="1426"/>
                  </a:lnTo>
                  <a:cubicBezTo>
                    <a:pt x="0" y="1563"/>
                    <a:pt x="23" y="1745"/>
                    <a:pt x="114" y="1859"/>
                  </a:cubicBezTo>
                  <a:lnTo>
                    <a:pt x="1484" y="3480"/>
                  </a:lnTo>
                  <a:cubicBezTo>
                    <a:pt x="1560" y="3569"/>
                    <a:pt x="1665" y="3616"/>
                    <a:pt x="1770" y="3616"/>
                  </a:cubicBezTo>
                  <a:cubicBezTo>
                    <a:pt x="1854" y="3616"/>
                    <a:pt x="1938" y="3586"/>
                    <a:pt x="2009" y="3526"/>
                  </a:cubicBezTo>
                  <a:lnTo>
                    <a:pt x="3310" y="2339"/>
                  </a:lnTo>
                  <a:cubicBezTo>
                    <a:pt x="3321" y="2316"/>
                    <a:pt x="3339" y="2304"/>
                    <a:pt x="3356" y="2304"/>
                  </a:cubicBezTo>
                  <a:cubicBezTo>
                    <a:pt x="3373" y="2304"/>
                    <a:pt x="3390" y="2316"/>
                    <a:pt x="3401" y="2339"/>
                  </a:cubicBezTo>
                  <a:lnTo>
                    <a:pt x="4223" y="3252"/>
                  </a:lnTo>
                  <a:cubicBezTo>
                    <a:pt x="4267" y="3318"/>
                    <a:pt x="4327" y="3352"/>
                    <a:pt x="4387" y="3352"/>
                  </a:cubicBezTo>
                  <a:cubicBezTo>
                    <a:pt x="4452" y="3352"/>
                    <a:pt x="4518" y="3312"/>
                    <a:pt x="4565" y="3229"/>
                  </a:cubicBezTo>
                  <a:lnTo>
                    <a:pt x="5684" y="1973"/>
                  </a:lnTo>
                  <a:cubicBezTo>
                    <a:pt x="5775" y="1859"/>
                    <a:pt x="5798" y="1722"/>
                    <a:pt x="5752" y="1585"/>
                  </a:cubicBezTo>
                  <a:lnTo>
                    <a:pt x="5319" y="467"/>
                  </a:lnTo>
                  <a:cubicBezTo>
                    <a:pt x="5303" y="329"/>
                    <a:pt x="5205" y="242"/>
                    <a:pt x="5101" y="242"/>
                  </a:cubicBezTo>
                  <a:cubicBezTo>
                    <a:pt x="5050" y="242"/>
                    <a:pt x="4998" y="262"/>
                    <a:pt x="4953" y="307"/>
                  </a:cubicBezTo>
                  <a:lnTo>
                    <a:pt x="3378" y="1951"/>
                  </a:lnTo>
                  <a:cubicBezTo>
                    <a:pt x="3367" y="1962"/>
                    <a:pt x="3356" y="1968"/>
                    <a:pt x="3347" y="1968"/>
                  </a:cubicBezTo>
                  <a:cubicBezTo>
                    <a:pt x="3339" y="1968"/>
                    <a:pt x="3333" y="1962"/>
                    <a:pt x="3333" y="1951"/>
                  </a:cubicBezTo>
                  <a:lnTo>
                    <a:pt x="982" y="33"/>
                  </a:lnTo>
                  <a:cubicBezTo>
                    <a:pt x="959" y="10"/>
                    <a:pt x="926" y="0"/>
                    <a:pt x="89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8"/>
            <p:cNvSpPr/>
            <p:nvPr/>
          </p:nvSpPr>
          <p:spPr>
            <a:xfrm>
              <a:off x="999304" y="2353903"/>
              <a:ext cx="180456" cy="28436"/>
            </a:xfrm>
            <a:custGeom>
              <a:avLst/>
              <a:gdLst/>
              <a:ahLst/>
              <a:cxnLst/>
              <a:rect l="l" t="t" r="r" b="b"/>
              <a:pathLst>
                <a:path w="3630" h="572" extrusionOk="0">
                  <a:moveTo>
                    <a:pt x="137" y="0"/>
                  </a:moveTo>
                  <a:cubicBezTo>
                    <a:pt x="69" y="0"/>
                    <a:pt x="0" y="69"/>
                    <a:pt x="0" y="137"/>
                  </a:cubicBezTo>
                  <a:lnTo>
                    <a:pt x="0" y="434"/>
                  </a:lnTo>
                  <a:cubicBezTo>
                    <a:pt x="0" y="525"/>
                    <a:pt x="69" y="571"/>
                    <a:pt x="137" y="571"/>
                  </a:cubicBezTo>
                  <a:lnTo>
                    <a:pt x="3493" y="571"/>
                  </a:lnTo>
                  <a:cubicBezTo>
                    <a:pt x="3561" y="571"/>
                    <a:pt x="3630" y="525"/>
                    <a:pt x="3630" y="434"/>
                  </a:cubicBezTo>
                  <a:lnTo>
                    <a:pt x="3630" y="137"/>
                  </a:lnTo>
                  <a:cubicBezTo>
                    <a:pt x="3630" y="69"/>
                    <a:pt x="3561" y="0"/>
                    <a:pt x="349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8"/>
            <p:cNvSpPr/>
            <p:nvPr/>
          </p:nvSpPr>
          <p:spPr>
            <a:xfrm>
              <a:off x="985682" y="2390194"/>
              <a:ext cx="207699" cy="245182"/>
            </a:xfrm>
            <a:custGeom>
              <a:avLst/>
              <a:gdLst/>
              <a:ahLst/>
              <a:cxnLst/>
              <a:rect l="l" t="t" r="r" b="b"/>
              <a:pathLst>
                <a:path w="4178" h="4932" extrusionOk="0">
                  <a:moveTo>
                    <a:pt x="0" y="1"/>
                  </a:moveTo>
                  <a:lnTo>
                    <a:pt x="571" y="4931"/>
                  </a:lnTo>
                  <a:lnTo>
                    <a:pt x="3607" y="4931"/>
                  </a:lnTo>
                  <a:lnTo>
                    <a:pt x="417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8"/>
            <p:cNvSpPr/>
            <p:nvPr/>
          </p:nvSpPr>
          <p:spPr>
            <a:xfrm>
              <a:off x="969774" y="2376572"/>
              <a:ext cx="239515" cy="40913"/>
            </a:xfrm>
            <a:custGeom>
              <a:avLst/>
              <a:gdLst/>
              <a:ahLst/>
              <a:cxnLst/>
              <a:rect l="l" t="t" r="r" b="b"/>
              <a:pathLst>
                <a:path w="4818" h="823" extrusionOk="0">
                  <a:moveTo>
                    <a:pt x="412" y="1"/>
                  </a:moveTo>
                  <a:cubicBezTo>
                    <a:pt x="183" y="1"/>
                    <a:pt x="1" y="184"/>
                    <a:pt x="1" y="412"/>
                  </a:cubicBezTo>
                  <a:cubicBezTo>
                    <a:pt x="1" y="640"/>
                    <a:pt x="183" y="823"/>
                    <a:pt x="412" y="823"/>
                  </a:cubicBezTo>
                  <a:lnTo>
                    <a:pt x="4406" y="823"/>
                  </a:lnTo>
                  <a:cubicBezTo>
                    <a:pt x="4634" y="823"/>
                    <a:pt x="4817" y="640"/>
                    <a:pt x="4817" y="412"/>
                  </a:cubicBezTo>
                  <a:cubicBezTo>
                    <a:pt x="4817" y="184"/>
                    <a:pt x="4634" y="1"/>
                    <a:pt x="440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8"/>
            <p:cNvSpPr/>
            <p:nvPr/>
          </p:nvSpPr>
          <p:spPr>
            <a:xfrm>
              <a:off x="1042406" y="2451491"/>
              <a:ext cx="94255" cy="94205"/>
            </a:xfrm>
            <a:custGeom>
              <a:avLst/>
              <a:gdLst/>
              <a:ahLst/>
              <a:cxnLst/>
              <a:rect l="l" t="t" r="r" b="b"/>
              <a:pathLst>
                <a:path w="1896" h="1895" extrusionOk="0">
                  <a:moveTo>
                    <a:pt x="959" y="0"/>
                  </a:moveTo>
                  <a:cubicBezTo>
                    <a:pt x="434" y="0"/>
                    <a:pt x="1" y="434"/>
                    <a:pt x="1" y="959"/>
                  </a:cubicBezTo>
                  <a:cubicBezTo>
                    <a:pt x="1" y="1484"/>
                    <a:pt x="434" y="1895"/>
                    <a:pt x="959" y="1895"/>
                  </a:cubicBezTo>
                  <a:cubicBezTo>
                    <a:pt x="1484" y="1895"/>
                    <a:pt x="1895" y="1484"/>
                    <a:pt x="1895" y="959"/>
                  </a:cubicBezTo>
                  <a:cubicBezTo>
                    <a:pt x="1895" y="434"/>
                    <a:pt x="1484" y="0"/>
                    <a:pt x="95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8"/>
            <p:cNvSpPr/>
            <p:nvPr/>
          </p:nvSpPr>
          <p:spPr>
            <a:xfrm>
              <a:off x="378425" y="2429915"/>
              <a:ext cx="819461" cy="443783"/>
            </a:xfrm>
            <a:custGeom>
              <a:avLst/>
              <a:gdLst/>
              <a:ahLst/>
              <a:cxnLst/>
              <a:rect l="l" t="t" r="r" b="b"/>
              <a:pathLst>
                <a:path w="16484" h="8927" extrusionOk="0">
                  <a:moveTo>
                    <a:pt x="15411" y="2603"/>
                  </a:moveTo>
                  <a:cubicBezTo>
                    <a:pt x="15365" y="2626"/>
                    <a:pt x="15320" y="2626"/>
                    <a:pt x="15274" y="2626"/>
                  </a:cubicBezTo>
                  <a:cubicBezTo>
                    <a:pt x="15320" y="2626"/>
                    <a:pt x="15365" y="2603"/>
                    <a:pt x="15411" y="2603"/>
                  </a:cubicBezTo>
                  <a:close/>
                  <a:moveTo>
                    <a:pt x="13585" y="1"/>
                  </a:moveTo>
                  <a:cubicBezTo>
                    <a:pt x="13516" y="24"/>
                    <a:pt x="13471" y="69"/>
                    <a:pt x="13402" y="115"/>
                  </a:cubicBezTo>
                  <a:cubicBezTo>
                    <a:pt x="12855" y="480"/>
                    <a:pt x="11485" y="1895"/>
                    <a:pt x="11485" y="1895"/>
                  </a:cubicBezTo>
                  <a:cubicBezTo>
                    <a:pt x="11348" y="2055"/>
                    <a:pt x="11211" y="2238"/>
                    <a:pt x="11097" y="2443"/>
                  </a:cubicBezTo>
                  <a:lnTo>
                    <a:pt x="5345" y="4246"/>
                  </a:lnTo>
                  <a:lnTo>
                    <a:pt x="5596" y="2900"/>
                  </a:lnTo>
                  <a:lnTo>
                    <a:pt x="803" y="2763"/>
                  </a:lnTo>
                  <a:lnTo>
                    <a:pt x="209" y="5661"/>
                  </a:lnTo>
                  <a:cubicBezTo>
                    <a:pt x="0" y="7468"/>
                    <a:pt x="1455" y="8927"/>
                    <a:pt x="3135" y="8927"/>
                  </a:cubicBezTo>
                  <a:cubicBezTo>
                    <a:pt x="3471" y="8927"/>
                    <a:pt x="3816" y="8868"/>
                    <a:pt x="4158" y="8743"/>
                  </a:cubicBezTo>
                  <a:lnTo>
                    <a:pt x="12330" y="5502"/>
                  </a:lnTo>
                  <a:cubicBezTo>
                    <a:pt x="12381" y="5507"/>
                    <a:pt x="12432" y="5510"/>
                    <a:pt x="12483" y="5510"/>
                  </a:cubicBezTo>
                  <a:cubicBezTo>
                    <a:pt x="12633" y="5510"/>
                    <a:pt x="12775" y="5484"/>
                    <a:pt x="12877" y="5433"/>
                  </a:cubicBezTo>
                  <a:lnTo>
                    <a:pt x="15297" y="4383"/>
                  </a:lnTo>
                  <a:cubicBezTo>
                    <a:pt x="15731" y="4223"/>
                    <a:pt x="15936" y="3630"/>
                    <a:pt x="15571" y="3561"/>
                  </a:cubicBezTo>
                  <a:cubicBezTo>
                    <a:pt x="15936" y="3539"/>
                    <a:pt x="16347" y="3356"/>
                    <a:pt x="16256" y="2900"/>
                  </a:cubicBezTo>
                  <a:cubicBezTo>
                    <a:pt x="16233" y="2648"/>
                    <a:pt x="16027" y="2580"/>
                    <a:pt x="15822" y="2580"/>
                  </a:cubicBezTo>
                  <a:cubicBezTo>
                    <a:pt x="16164" y="2534"/>
                    <a:pt x="16484" y="2420"/>
                    <a:pt x="16438" y="2055"/>
                  </a:cubicBezTo>
                  <a:cubicBezTo>
                    <a:pt x="16438" y="1668"/>
                    <a:pt x="16165" y="1572"/>
                    <a:pt x="15880" y="1572"/>
                  </a:cubicBezTo>
                  <a:cubicBezTo>
                    <a:pt x="15845" y="1572"/>
                    <a:pt x="15811" y="1573"/>
                    <a:pt x="15776" y="1576"/>
                  </a:cubicBezTo>
                  <a:cubicBezTo>
                    <a:pt x="16004" y="1507"/>
                    <a:pt x="16187" y="1393"/>
                    <a:pt x="16164" y="1096"/>
                  </a:cubicBezTo>
                  <a:cubicBezTo>
                    <a:pt x="16081" y="733"/>
                    <a:pt x="15837" y="620"/>
                    <a:pt x="15540" y="620"/>
                  </a:cubicBezTo>
                  <a:cubicBezTo>
                    <a:pt x="15184" y="620"/>
                    <a:pt x="14753" y="781"/>
                    <a:pt x="14429" y="868"/>
                  </a:cubicBezTo>
                  <a:cubicBezTo>
                    <a:pt x="14133" y="959"/>
                    <a:pt x="13882" y="1051"/>
                    <a:pt x="13653" y="1142"/>
                  </a:cubicBezTo>
                  <a:cubicBezTo>
                    <a:pt x="13768" y="868"/>
                    <a:pt x="13882" y="594"/>
                    <a:pt x="13882" y="297"/>
                  </a:cubicBezTo>
                  <a:cubicBezTo>
                    <a:pt x="13882" y="206"/>
                    <a:pt x="13882" y="92"/>
                    <a:pt x="13790" y="46"/>
                  </a:cubicBezTo>
                  <a:cubicBezTo>
                    <a:pt x="13745" y="1"/>
                    <a:pt x="13653" y="1"/>
                    <a:pt x="1358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8"/>
            <p:cNvSpPr/>
            <p:nvPr/>
          </p:nvSpPr>
          <p:spPr>
            <a:xfrm>
              <a:off x="640716" y="2381146"/>
              <a:ext cx="71536" cy="258754"/>
            </a:xfrm>
            <a:custGeom>
              <a:avLst/>
              <a:gdLst/>
              <a:ahLst/>
              <a:cxnLst/>
              <a:rect l="l" t="t" r="r" b="b"/>
              <a:pathLst>
                <a:path w="1439" h="5205" extrusionOk="0">
                  <a:moveTo>
                    <a:pt x="1370" y="0"/>
                  </a:moveTo>
                  <a:cubicBezTo>
                    <a:pt x="1324" y="0"/>
                    <a:pt x="1279" y="23"/>
                    <a:pt x="1279" y="69"/>
                  </a:cubicBezTo>
                  <a:lnTo>
                    <a:pt x="1119" y="3584"/>
                  </a:lnTo>
                  <a:cubicBezTo>
                    <a:pt x="1119" y="3721"/>
                    <a:pt x="1005" y="3812"/>
                    <a:pt x="891" y="3812"/>
                  </a:cubicBezTo>
                  <a:lnTo>
                    <a:pt x="252" y="3812"/>
                  </a:lnTo>
                  <a:lnTo>
                    <a:pt x="1" y="5113"/>
                  </a:lnTo>
                  <a:cubicBezTo>
                    <a:pt x="1" y="5136"/>
                    <a:pt x="23" y="5182"/>
                    <a:pt x="69" y="5204"/>
                  </a:cubicBezTo>
                  <a:lnTo>
                    <a:pt x="92" y="5204"/>
                  </a:lnTo>
                  <a:cubicBezTo>
                    <a:pt x="115" y="5204"/>
                    <a:pt x="160" y="5159"/>
                    <a:pt x="160" y="5136"/>
                  </a:cubicBezTo>
                  <a:lnTo>
                    <a:pt x="389" y="3949"/>
                  </a:lnTo>
                  <a:lnTo>
                    <a:pt x="891" y="3972"/>
                  </a:lnTo>
                  <a:cubicBezTo>
                    <a:pt x="1096" y="3972"/>
                    <a:pt x="1256" y="3812"/>
                    <a:pt x="1256" y="3607"/>
                  </a:cubicBezTo>
                  <a:lnTo>
                    <a:pt x="1439" y="69"/>
                  </a:lnTo>
                  <a:cubicBezTo>
                    <a:pt x="1439" y="23"/>
                    <a:pt x="1393" y="0"/>
                    <a:pt x="1370" y="0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8"/>
            <p:cNvSpPr/>
            <p:nvPr/>
          </p:nvSpPr>
          <p:spPr>
            <a:xfrm>
              <a:off x="1118419" y="2502547"/>
              <a:ext cx="54535" cy="21625"/>
            </a:xfrm>
            <a:custGeom>
              <a:avLst/>
              <a:gdLst/>
              <a:ahLst/>
              <a:cxnLst/>
              <a:rect l="l" t="t" r="r" b="b"/>
              <a:pathLst>
                <a:path w="1097" h="435" extrusionOk="0">
                  <a:moveTo>
                    <a:pt x="1005" y="1"/>
                  </a:moveTo>
                  <a:cubicBezTo>
                    <a:pt x="868" y="1"/>
                    <a:pt x="138" y="252"/>
                    <a:pt x="69" y="274"/>
                  </a:cubicBezTo>
                  <a:cubicBezTo>
                    <a:pt x="24" y="297"/>
                    <a:pt x="1" y="343"/>
                    <a:pt x="1" y="389"/>
                  </a:cubicBezTo>
                  <a:cubicBezTo>
                    <a:pt x="24" y="411"/>
                    <a:pt x="47" y="434"/>
                    <a:pt x="92" y="434"/>
                  </a:cubicBezTo>
                  <a:lnTo>
                    <a:pt x="115" y="434"/>
                  </a:lnTo>
                  <a:cubicBezTo>
                    <a:pt x="412" y="320"/>
                    <a:pt x="914" y="160"/>
                    <a:pt x="1005" y="160"/>
                  </a:cubicBezTo>
                  <a:cubicBezTo>
                    <a:pt x="1051" y="160"/>
                    <a:pt x="1097" y="115"/>
                    <a:pt x="1097" y="69"/>
                  </a:cubicBezTo>
                  <a:cubicBezTo>
                    <a:pt x="1097" y="23"/>
                    <a:pt x="1051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8"/>
            <p:cNvSpPr/>
            <p:nvPr/>
          </p:nvSpPr>
          <p:spPr>
            <a:xfrm>
              <a:off x="1127517" y="2553156"/>
              <a:ext cx="45437" cy="19786"/>
            </a:xfrm>
            <a:custGeom>
              <a:avLst/>
              <a:gdLst/>
              <a:ahLst/>
              <a:cxnLst/>
              <a:rect l="l" t="t" r="r" b="b"/>
              <a:pathLst>
                <a:path w="914" h="398" extrusionOk="0">
                  <a:moveTo>
                    <a:pt x="835" y="1"/>
                  </a:moveTo>
                  <a:cubicBezTo>
                    <a:pt x="824" y="1"/>
                    <a:pt x="812" y="4"/>
                    <a:pt x="799" y="10"/>
                  </a:cubicBezTo>
                  <a:lnTo>
                    <a:pt x="69" y="238"/>
                  </a:lnTo>
                  <a:cubicBezTo>
                    <a:pt x="23" y="261"/>
                    <a:pt x="1" y="306"/>
                    <a:pt x="23" y="352"/>
                  </a:cubicBezTo>
                  <a:cubicBezTo>
                    <a:pt x="23" y="375"/>
                    <a:pt x="69" y="398"/>
                    <a:pt x="92" y="398"/>
                  </a:cubicBezTo>
                  <a:lnTo>
                    <a:pt x="115" y="398"/>
                  </a:lnTo>
                  <a:lnTo>
                    <a:pt x="845" y="147"/>
                  </a:lnTo>
                  <a:cubicBezTo>
                    <a:pt x="891" y="147"/>
                    <a:pt x="914" y="101"/>
                    <a:pt x="891" y="55"/>
                  </a:cubicBezTo>
                  <a:cubicBezTo>
                    <a:pt x="891" y="22"/>
                    <a:pt x="866" y="1"/>
                    <a:pt x="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8"/>
            <p:cNvSpPr/>
            <p:nvPr/>
          </p:nvSpPr>
          <p:spPr>
            <a:xfrm>
              <a:off x="1128660" y="2603118"/>
              <a:ext cx="28436" cy="14069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493" y="0"/>
                  </a:moveTo>
                  <a:cubicBezTo>
                    <a:pt x="481" y="0"/>
                    <a:pt x="469" y="3"/>
                    <a:pt x="457" y="9"/>
                  </a:cubicBezTo>
                  <a:lnTo>
                    <a:pt x="69" y="123"/>
                  </a:lnTo>
                  <a:cubicBezTo>
                    <a:pt x="23" y="146"/>
                    <a:pt x="0" y="192"/>
                    <a:pt x="0" y="214"/>
                  </a:cubicBezTo>
                  <a:cubicBezTo>
                    <a:pt x="23" y="260"/>
                    <a:pt x="46" y="283"/>
                    <a:pt x="92" y="283"/>
                  </a:cubicBezTo>
                  <a:lnTo>
                    <a:pt x="503" y="146"/>
                  </a:lnTo>
                  <a:cubicBezTo>
                    <a:pt x="548" y="146"/>
                    <a:pt x="571" y="100"/>
                    <a:pt x="548" y="55"/>
                  </a:cubicBezTo>
                  <a:cubicBezTo>
                    <a:pt x="548" y="21"/>
                    <a:pt x="524" y="0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" name="Google Shape;2117;p58"/>
          <p:cNvGrpSpPr/>
          <p:nvPr/>
        </p:nvGrpSpPr>
        <p:grpSpPr>
          <a:xfrm>
            <a:off x="6691400" y="-106450"/>
            <a:ext cx="606933" cy="1129538"/>
            <a:chOff x="6691400" y="-106450"/>
            <a:chExt cx="606933" cy="1129538"/>
          </a:xfrm>
        </p:grpSpPr>
        <p:sp>
          <p:nvSpPr>
            <p:cNvPr id="2118" name="Google Shape;2118;p58"/>
            <p:cNvSpPr/>
            <p:nvPr/>
          </p:nvSpPr>
          <p:spPr>
            <a:xfrm>
              <a:off x="6894146" y="590378"/>
              <a:ext cx="201435" cy="94274"/>
            </a:xfrm>
            <a:custGeom>
              <a:avLst/>
              <a:gdLst/>
              <a:ahLst/>
              <a:cxnLst/>
              <a:rect l="l" t="t" r="r" b="b"/>
              <a:pathLst>
                <a:path w="3220" h="1507" extrusionOk="0">
                  <a:moveTo>
                    <a:pt x="777" y="0"/>
                  </a:moveTo>
                  <a:cubicBezTo>
                    <a:pt x="343" y="0"/>
                    <a:pt x="1" y="343"/>
                    <a:pt x="1" y="754"/>
                  </a:cubicBezTo>
                  <a:cubicBezTo>
                    <a:pt x="1" y="1187"/>
                    <a:pt x="343" y="1507"/>
                    <a:pt x="777" y="1507"/>
                  </a:cubicBezTo>
                  <a:lnTo>
                    <a:pt x="2466" y="1507"/>
                  </a:lnTo>
                  <a:cubicBezTo>
                    <a:pt x="2877" y="1507"/>
                    <a:pt x="3219" y="1187"/>
                    <a:pt x="3219" y="754"/>
                  </a:cubicBezTo>
                  <a:cubicBezTo>
                    <a:pt x="3219" y="343"/>
                    <a:pt x="2877" y="0"/>
                    <a:pt x="24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8"/>
            <p:cNvSpPr/>
            <p:nvPr/>
          </p:nvSpPr>
          <p:spPr>
            <a:xfrm>
              <a:off x="6889892" y="584685"/>
              <a:ext cx="211382" cy="105722"/>
            </a:xfrm>
            <a:custGeom>
              <a:avLst/>
              <a:gdLst/>
              <a:ahLst/>
              <a:cxnLst/>
              <a:rect l="l" t="t" r="r" b="b"/>
              <a:pathLst>
                <a:path w="3379" h="1690" extrusionOk="0">
                  <a:moveTo>
                    <a:pt x="2534" y="160"/>
                  </a:moveTo>
                  <a:cubicBezTo>
                    <a:pt x="2899" y="160"/>
                    <a:pt x="3219" y="457"/>
                    <a:pt x="3219" y="845"/>
                  </a:cubicBezTo>
                  <a:cubicBezTo>
                    <a:pt x="3219" y="1233"/>
                    <a:pt x="2899" y="1529"/>
                    <a:pt x="2534" y="1529"/>
                  </a:cubicBezTo>
                  <a:lnTo>
                    <a:pt x="845" y="1529"/>
                  </a:lnTo>
                  <a:cubicBezTo>
                    <a:pt x="457" y="1529"/>
                    <a:pt x="160" y="1233"/>
                    <a:pt x="160" y="845"/>
                  </a:cubicBezTo>
                  <a:cubicBezTo>
                    <a:pt x="160" y="457"/>
                    <a:pt x="457" y="160"/>
                    <a:pt x="845" y="160"/>
                  </a:cubicBezTo>
                  <a:close/>
                  <a:moveTo>
                    <a:pt x="845" y="0"/>
                  </a:moveTo>
                  <a:cubicBezTo>
                    <a:pt x="366" y="0"/>
                    <a:pt x="0" y="388"/>
                    <a:pt x="0" y="845"/>
                  </a:cubicBezTo>
                  <a:cubicBezTo>
                    <a:pt x="0" y="1301"/>
                    <a:pt x="366" y="1689"/>
                    <a:pt x="845" y="1689"/>
                  </a:cubicBezTo>
                  <a:lnTo>
                    <a:pt x="2534" y="1689"/>
                  </a:lnTo>
                  <a:cubicBezTo>
                    <a:pt x="2991" y="1689"/>
                    <a:pt x="3379" y="1301"/>
                    <a:pt x="3379" y="845"/>
                  </a:cubicBezTo>
                  <a:cubicBezTo>
                    <a:pt x="3379" y="388"/>
                    <a:pt x="2991" y="0"/>
                    <a:pt x="2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8"/>
            <p:cNvSpPr/>
            <p:nvPr/>
          </p:nvSpPr>
          <p:spPr>
            <a:xfrm>
              <a:off x="6895585" y="818838"/>
              <a:ext cx="198558" cy="198558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98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98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8"/>
            <p:cNvSpPr/>
            <p:nvPr/>
          </p:nvSpPr>
          <p:spPr>
            <a:xfrm>
              <a:off x="6891331" y="814584"/>
              <a:ext cx="208504" cy="208504"/>
            </a:xfrm>
            <a:custGeom>
              <a:avLst/>
              <a:gdLst/>
              <a:ahLst/>
              <a:cxnLst/>
              <a:rect l="l" t="t" r="r" b="b"/>
              <a:pathLst>
                <a:path w="3333" h="3333" extrusionOk="0">
                  <a:moveTo>
                    <a:pt x="1666" y="137"/>
                  </a:moveTo>
                  <a:cubicBezTo>
                    <a:pt x="2488" y="137"/>
                    <a:pt x="3173" y="822"/>
                    <a:pt x="3173" y="1666"/>
                  </a:cubicBezTo>
                  <a:cubicBezTo>
                    <a:pt x="3173" y="2488"/>
                    <a:pt x="2488" y="3173"/>
                    <a:pt x="1666" y="3173"/>
                  </a:cubicBezTo>
                  <a:cubicBezTo>
                    <a:pt x="822" y="3173"/>
                    <a:pt x="160" y="2488"/>
                    <a:pt x="160" y="1666"/>
                  </a:cubicBezTo>
                  <a:cubicBezTo>
                    <a:pt x="160" y="822"/>
                    <a:pt x="822" y="137"/>
                    <a:pt x="1666" y="137"/>
                  </a:cubicBezTo>
                  <a:close/>
                  <a:moveTo>
                    <a:pt x="1666" y="0"/>
                  </a:moveTo>
                  <a:cubicBezTo>
                    <a:pt x="753" y="0"/>
                    <a:pt x="0" y="730"/>
                    <a:pt x="0" y="1666"/>
                  </a:cubicBezTo>
                  <a:cubicBezTo>
                    <a:pt x="0" y="2579"/>
                    <a:pt x="753" y="3333"/>
                    <a:pt x="1666" y="3333"/>
                  </a:cubicBezTo>
                  <a:cubicBezTo>
                    <a:pt x="2580" y="3333"/>
                    <a:pt x="3333" y="2579"/>
                    <a:pt x="3333" y="1666"/>
                  </a:cubicBezTo>
                  <a:cubicBezTo>
                    <a:pt x="3333" y="730"/>
                    <a:pt x="2580" y="0"/>
                    <a:pt x="1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8"/>
            <p:cNvSpPr/>
            <p:nvPr/>
          </p:nvSpPr>
          <p:spPr>
            <a:xfrm>
              <a:off x="6989857" y="-106450"/>
              <a:ext cx="63" cy="696891"/>
            </a:xfrm>
            <a:custGeom>
              <a:avLst/>
              <a:gdLst/>
              <a:ahLst/>
              <a:cxnLst/>
              <a:rect l="l" t="t" r="r" b="b"/>
              <a:pathLst>
                <a:path w="1" h="11140" extrusionOk="0">
                  <a:moveTo>
                    <a:pt x="0" y="11139"/>
                  </a:moveTo>
                  <a:lnTo>
                    <a:pt x="0" y="1"/>
                  </a:lnTo>
                </a:path>
              </a:pathLst>
            </a:custGeom>
            <a:solidFill>
              <a:srgbClr val="F6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8"/>
            <p:cNvSpPr/>
            <p:nvPr/>
          </p:nvSpPr>
          <p:spPr>
            <a:xfrm>
              <a:off x="6984102" y="-106450"/>
              <a:ext cx="10072" cy="696891"/>
            </a:xfrm>
            <a:custGeom>
              <a:avLst/>
              <a:gdLst/>
              <a:ahLst/>
              <a:cxnLst/>
              <a:rect l="l" t="t" r="r" b="b"/>
              <a:pathLst>
                <a:path w="161" h="11140" extrusionOk="0">
                  <a:moveTo>
                    <a:pt x="1" y="1"/>
                  </a:moveTo>
                  <a:lnTo>
                    <a:pt x="1" y="11139"/>
                  </a:lnTo>
                  <a:lnTo>
                    <a:pt x="161" y="11139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8"/>
            <p:cNvSpPr/>
            <p:nvPr/>
          </p:nvSpPr>
          <p:spPr>
            <a:xfrm>
              <a:off x="6697155" y="627474"/>
              <a:ext cx="596861" cy="300651"/>
            </a:xfrm>
            <a:custGeom>
              <a:avLst/>
              <a:gdLst/>
              <a:ahLst/>
              <a:cxnLst/>
              <a:rect l="l" t="t" r="r" b="b"/>
              <a:pathLst>
                <a:path w="9541" h="4806" extrusionOk="0">
                  <a:moveTo>
                    <a:pt x="4770" y="1"/>
                  </a:moveTo>
                  <a:cubicBezTo>
                    <a:pt x="2123" y="1"/>
                    <a:pt x="0" y="2147"/>
                    <a:pt x="0" y="4771"/>
                  </a:cubicBezTo>
                  <a:cubicBezTo>
                    <a:pt x="0" y="4794"/>
                    <a:pt x="2385" y="4806"/>
                    <a:pt x="4770" y="4806"/>
                  </a:cubicBezTo>
                  <a:cubicBezTo>
                    <a:pt x="7156" y="4806"/>
                    <a:pt x="9541" y="4794"/>
                    <a:pt x="9541" y="4771"/>
                  </a:cubicBezTo>
                  <a:cubicBezTo>
                    <a:pt x="9541" y="2147"/>
                    <a:pt x="7395" y="1"/>
                    <a:pt x="4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8"/>
            <p:cNvSpPr/>
            <p:nvPr/>
          </p:nvSpPr>
          <p:spPr>
            <a:xfrm>
              <a:off x="6691400" y="623220"/>
              <a:ext cx="606933" cy="309910"/>
            </a:xfrm>
            <a:custGeom>
              <a:avLst/>
              <a:gdLst/>
              <a:ahLst/>
              <a:cxnLst/>
              <a:rect l="l" t="t" r="r" b="b"/>
              <a:pathLst>
                <a:path w="9702" h="4954" extrusionOk="0">
                  <a:moveTo>
                    <a:pt x="4862" y="137"/>
                  </a:moveTo>
                  <a:cubicBezTo>
                    <a:pt x="7419" y="137"/>
                    <a:pt x="9519" y="2215"/>
                    <a:pt x="9542" y="4771"/>
                  </a:cubicBezTo>
                  <a:cubicBezTo>
                    <a:pt x="9142" y="4782"/>
                    <a:pt x="6997" y="4788"/>
                    <a:pt x="4851" y="4788"/>
                  </a:cubicBezTo>
                  <a:cubicBezTo>
                    <a:pt x="2706" y="4788"/>
                    <a:pt x="560" y="4782"/>
                    <a:pt x="160" y="4771"/>
                  </a:cubicBezTo>
                  <a:cubicBezTo>
                    <a:pt x="206" y="2215"/>
                    <a:pt x="2283" y="137"/>
                    <a:pt x="4862" y="137"/>
                  </a:cubicBezTo>
                  <a:close/>
                  <a:moveTo>
                    <a:pt x="4862" y="0"/>
                  </a:moveTo>
                  <a:cubicBezTo>
                    <a:pt x="2192" y="0"/>
                    <a:pt x="1" y="2169"/>
                    <a:pt x="1" y="4839"/>
                  </a:cubicBezTo>
                  <a:cubicBezTo>
                    <a:pt x="1" y="4931"/>
                    <a:pt x="1" y="4931"/>
                    <a:pt x="1553" y="4931"/>
                  </a:cubicBezTo>
                  <a:cubicBezTo>
                    <a:pt x="2443" y="4954"/>
                    <a:pt x="3607" y="4954"/>
                    <a:pt x="4794" y="4954"/>
                  </a:cubicBezTo>
                  <a:cubicBezTo>
                    <a:pt x="6004" y="4954"/>
                    <a:pt x="7214" y="4954"/>
                    <a:pt x="8104" y="4931"/>
                  </a:cubicBezTo>
                  <a:cubicBezTo>
                    <a:pt x="9701" y="4931"/>
                    <a:pt x="9701" y="4931"/>
                    <a:pt x="9701" y="4839"/>
                  </a:cubicBezTo>
                  <a:cubicBezTo>
                    <a:pt x="9701" y="2169"/>
                    <a:pt x="7533" y="0"/>
                    <a:pt x="4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6" name="Google Shape;2126;p58"/>
          <p:cNvGrpSpPr/>
          <p:nvPr/>
        </p:nvGrpSpPr>
        <p:grpSpPr>
          <a:xfrm>
            <a:off x="7871755" y="-106450"/>
            <a:ext cx="770800" cy="1434522"/>
            <a:chOff x="7871755" y="-106450"/>
            <a:chExt cx="770800" cy="1434522"/>
          </a:xfrm>
        </p:grpSpPr>
        <p:sp>
          <p:nvSpPr>
            <p:cNvPr id="2127" name="Google Shape;2127;p58"/>
            <p:cNvSpPr/>
            <p:nvPr/>
          </p:nvSpPr>
          <p:spPr>
            <a:xfrm>
              <a:off x="8129242" y="778529"/>
              <a:ext cx="255821" cy="119727"/>
            </a:xfrm>
            <a:custGeom>
              <a:avLst/>
              <a:gdLst/>
              <a:ahLst/>
              <a:cxnLst/>
              <a:rect l="l" t="t" r="r" b="b"/>
              <a:pathLst>
                <a:path w="3220" h="1507" extrusionOk="0">
                  <a:moveTo>
                    <a:pt x="777" y="0"/>
                  </a:moveTo>
                  <a:cubicBezTo>
                    <a:pt x="343" y="0"/>
                    <a:pt x="1" y="343"/>
                    <a:pt x="1" y="754"/>
                  </a:cubicBezTo>
                  <a:cubicBezTo>
                    <a:pt x="1" y="1187"/>
                    <a:pt x="343" y="1507"/>
                    <a:pt x="777" y="1507"/>
                  </a:cubicBezTo>
                  <a:lnTo>
                    <a:pt x="2466" y="1507"/>
                  </a:lnTo>
                  <a:cubicBezTo>
                    <a:pt x="2877" y="1507"/>
                    <a:pt x="3219" y="1187"/>
                    <a:pt x="3219" y="754"/>
                  </a:cubicBezTo>
                  <a:cubicBezTo>
                    <a:pt x="3219" y="343"/>
                    <a:pt x="2877" y="0"/>
                    <a:pt x="24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8"/>
            <p:cNvSpPr/>
            <p:nvPr/>
          </p:nvSpPr>
          <p:spPr>
            <a:xfrm>
              <a:off x="8123840" y="771299"/>
              <a:ext cx="268453" cy="134266"/>
            </a:xfrm>
            <a:custGeom>
              <a:avLst/>
              <a:gdLst/>
              <a:ahLst/>
              <a:cxnLst/>
              <a:rect l="l" t="t" r="r" b="b"/>
              <a:pathLst>
                <a:path w="3379" h="1690" extrusionOk="0">
                  <a:moveTo>
                    <a:pt x="2534" y="160"/>
                  </a:moveTo>
                  <a:cubicBezTo>
                    <a:pt x="2899" y="160"/>
                    <a:pt x="3219" y="457"/>
                    <a:pt x="3219" y="845"/>
                  </a:cubicBezTo>
                  <a:cubicBezTo>
                    <a:pt x="3219" y="1233"/>
                    <a:pt x="2899" y="1529"/>
                    <a:pt x="2534" y="1529"/>
                  </a:cubicBezTo>
                  <a:lnTo>
                    <a:pt x="845" y="1529"/>
                  </a:lnTo>
                  <a:cubicBezTo>
                    <a:pt x="457" y="1529"/>
                    <a:pt x="160" y="1233"/>
                    <a:pt x="160" y="845"/>
                  </a:cubicBezTo>
                  <a:cubicBezTo>
                    <a:pt x="160" y="457"/>
                    <a:pt x="457" y="160"/>
                    <a:pt x="845" y="160"/>
                  </a:cubicBezTo>
                  <a:close/>
                  <a:moveTo>
                    <a:pt x="845" y="0"/>
                  </a:moveTo>
                  <a:cubicBezTo>
                    <a:pt x="366" y="0"/>
                    <a:pt x="0" y="388"/>
                    <a:pt x="0" y="845"/>
                  </a:cubicBezTo>
                  <a:cubicBezTo>
                    <a:pt x="0" y="1301"/>
                    <a:pt x="366" y="1689"/>
                    <a:pt x="845" y="1689"/>
                  </a:cubicBezTo>
                  <a:lnTo>
                    <a:pt x="2534" y="1689"/>
                  </a:lnTo>
                  <a:cubicBezTo>
                    <a:pt x="2991" y="1689"/>
                    <a:pt x="3379" y="1301"/>
                    <a:pt x="3379" y="845"/>
                  </a:cubicBezTo>
                  <a:cubicBezTo>
                    <a:pt x="3379" y="388"/>
                    <a:pt x="2991" y="0"/>
                    <a:pt x="2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8"/>
            <p:cNvSpPr/>
            <p:nvPr/>
          </p:nvSpPr>
          <p:spPr>
            <a:xfrm>
              <a:off x="8131069" y="1068676"/>
              <a:ext cx="252166" cy="252166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98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98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8"/>
            <p:cNvSpPr/>
            <p:nvPr/>
          </p:nvSpPr>
          <p:spPr>
            <a:xfrm>
              <a:off x="8125667" y="1063273"/>
              <a:ext cx="264799" cy="264799"/>
            </a:xfrm>
            <a:custGeom>
              <a:avLst/>
              <a:gdLst/>
              <a:ahLst/>
              <a:cxnLst/>
              <a:rect l="l" t="t" r="r" b="b"/>
              <a:pathLst>
                <a:path w="3333" h="3333" extrusionOk="0">
                  <a:moveTo>
                    <a:pt x="1666" y="137"/>
                  </a:moveTo>
                  <a:cubicBezTo>
                    <a:pt x="2488" y="137"/>
                    <a:pt x="3173" y="822"/>
                    <a:pt x="3173" y="1666"/>
                  </a:cubicBezTo>
                  <a:cubicBezTo>
                    <a:pt x="3173" y="2488"/>
                    <a:pt x="2488" y="3173"/>
                    <a:pt x="1666" y="3173"/>
                  </a:cubicBezTo>
                  <a:cubicBezTo>
                    <a:pt x="822" y="3173"/>
                    <a:pt x="160" y="2488"/>
                    <a:pt x="160" y="1666"/>
                  </a:cubicBezTo>
                  <a:cubicBezTo>
                    <a:pt x="160" y="822"/>
                    <a:pt x="822" y="137"/>
                    <a:pt x="1666" y="137"/>
                  </a:cubicBezTo>
                  <a:close/>
                  <a:moveTo>
                    <a:pt x="1666" y="0"/>
                  </a:moveTo>
                  <a:cubicBezTo>
                    <a:pt x="753" y="0"/>
                    <a:pt x="0" y="730"/>
                    <a:pt x="0" y="1666"/>
                  </a:cubicBezTo>
                  <a:cubicBezTo>
                    <a:pt x="0" y="2579"/>
                    <a:pt x="753" y="3333"/>
                    <a:pt x="1666" y="3333"/>
                  </a:cubicBezTo>
                  <a:cubicBezTo>
                    <a:pt x="2580" y="3333"/>
                    <a:pt x="3333" y="2579"/>
                    <a:pt x="3333" y="1666"/>
                  </a:cubicBezTo>
                  <a:cubicBezTo>
                    <a:pt x="3333" y="730"/>
                    <a:pt x="2580" y="0"/>
                    <a:pt x="16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8"/>
            <p:cNvSpPr/>
            <p:nvPr/>
          </p:nvSpPr>
          <p:spPr>
            <a:xfrm>
              <a:off x="8250796" y="-106450"/>
              <a:ext cx="79" cy="885045"/>
            </a:xfrm>
            <a:custGeom>
              <a:avLst/>
              <a:gdLst/>
              <a:ahLst/>
              <a:cxnLst/>
              <a:rect l="l" t="t" r="r" b="b"/>
              <a:pathLst>
                <a:path w="1" h="11140" extrusionOk="0">
                  <a:moveTo>
                    <a:pt x="0" y="11139"/>
                  </a:moveTo>
                  <a:lnTo>
                    <a:pt x="0" y="1"/>
                  </a:lnTo>
                </a:path>
              </a:pathLst>
            </a:custGeom>
            <a:solidFill>
              <a:srgbClr val="F6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8"/>
            <p:cNvSpPr/>
            <p:nvPr/>
          </p:nvSpPr>
          <p:spPr>
            <a:xfrm>
              <a:off x="8244674" y="-106450"/>
              <a:ext cx="10425" cy="885045"/>
            </a:xfrm>
            <a:custGeom>
              <a:avLst/>
              <a:gdLst/>
              <a:ahLst/>
              <a:cxnLst/>
              <a:rect l="l" t="t" r="r" b="b"/>
              <a:pathLst>
                <a:path w="161" h="11140" extrusionOk="0">
                  <a:moveTo>
                    <a:pt x="1" y="1"/>
                  </a:moveTo>
                  <a:lnTo>
                    <a:pt x="1" y="11139"/>
                  </a:lnTo>
                  <a:lnTo>
                    <a:pt x="161" y="11139"/>
                  </a:lnTo>
                  <a:lnTo>
                    <a:pt x="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8"/>
            <p:cNvSpPr/>
            <p:nvPr/>
          </p:nvSpPr>
          <p:spPr>
            <a:xfrm>
              <a:off x="7879064" y="825642"/>
              <a:ext cx="758009" cy="381825"/>
            </a:xfrm>
            <a:custGeom>
              <a:avLst/>
              <a:gdLst/>
              <a:ahLst/>
              <a:cxnLst/>
              <a:rect l="l" t="t" r="r" b="b"/>
              <a:pathLst>
                <a:path w="9541" h="4806" extrusionOk="0">
                  <a:moveTo>
                    <a:pt x="4770" y="1"/>
                  </a:moveTo>
                  <a:cubicBezTo>
                    <a:pt x="2123" y="1"/>
                    <a:pt x="0" y="2147"/>
                    <a:pt x="0" y="4771"/>
                  </a:cubicBezTo>
                  <a:cubicBezTo>
                    <a:pt x="0" y="4794"/>
                    <a:pt x="2385" y="4806"/>
                    <a:pt x="4770" y="4806"/>
                  </a:cubicBezTo>
                  <a:cubicBezTo>
                    <a:pt x="7156" y="4806"/>
                    <a:pt x="9541" y="4794"/>
                    <a:pt x="9541" y="4771"/>
                  </a:cubicBezTo>
                  <a:cubicBezTo>
                    <a:pt x="9541" y="2147"/>
                    <a:pt x="7395" y="1"/>
                    <a:pt x="4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8"/>
            <p:cNvSpPr/>
            <p:nvPr/>
          </p:nvSpPr>
          <p:spPr>
            <a:xfrm>
              <a:off x="7871755" y="820240"/>
              <a:ext cx="770800" cy="393583"/>
            </a:xfrm>
            <a:custGeom>
              <a:avLst/>
              <a:gdLst/>
              <a:ahLst/>
              <a:cxnLst/>
              <a:rect l="l" t="t" r="r" b="b"/>
              <a:pathLst>
                <a:path w="9702" h="4954" extrusionOk="0">
                  <a:moveTo>
                    <a:pt x="4862" y="137"/>
                  </a:moveTo>
                  <a:cubicBezTo>
                    <a:pt x="7419" y="137"/>
                    <a:pt x="9519" y="2215"/>
                    <a:pt x="9542" y="4771"/>
                  </a:cubicBezTo>
                  <a:cubicBezTo>
                    <a:pt x="9142" y="4782"/>
                    <a:pt x="6997" y="4788"/>
                    <a:pt x="4851" y="4788"/>
                  </a:cubicBezTo>
                  <a:cubicBezTo>
                    <a:pt x="2706" y="4788"/>
                    <a:pt x="560" y="4782"/>
                    <a:pt x="160" y="4771"/>
                  </a:cubicBezTo>
                  <a:cubicBezTo>
                    <a:pt x="206" y="2215"/>
                    <a:pt x="2283" y="137"/>
                    <a:pt x="4862" y="137"/>
                  </a:cubicBezTo>
                  <a:close/>
                  <a:moveTo>
                    <a:pt x="4862" y="0"/>
                  </a:moveTo>
                  <a:cubicBezTo>
                    <a:pt x="2192" y="0"/>
                    <a:pt x="1" y="2169"/>
                    <a:pt x="1" y="4839"/>
                  </a:cubicBezTo>
                  <a:cubicBezTo>
                    <a:pt x="1" y="4931"/>
                    <a:pt x="1" y="4931"/>
                    <a:pt x="1553" y="4931"/>
                  </a:cubicBezTo>
                  <a:cubicBezTo>
                    <a:pt x="2443" y="4954"/>
                    <a:pt x="3607" y="4954"/>
                    <a:pt x="4794" y="4954"/>
                  </a:cubicBezTo>
                  <a:cubicBezTo>
                    <a:pt x="6004" y="4954"/>
                    <a:pt x="7214" y="4954"/>
                    <a:pt x="8104" y="4931"/>
                  </a:cubicBezTo>
                  <a:cubicBezTo>
                    <a:pt x="9701" y="4931"/>
                    <a:pt x="9701" y="4931"/>
                    <a:pt x="9701" y="4839"/>
                  </a:cubicBezTo>
                  <a:cubicBezTo>
                    <a:pt x="9701" y="2169"/>
                    <a:pt x="7533" y="0"/>
                    <a:pt x="4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35" name="Google Shape;2135;p58"/>
          <p:cNvCxnSpPr/>
          <p:nvPr/>
        </p:nvCxnSpPr>
        <p:spPr>
          <a:xfrm>
            <a:off x="112975" y="4604100"/>
            <a:ext cx="2120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36" name="Google Shape;2136;p58"/>
          <p:cNvSpPr/>
          <p:nvPr/>
        </p:nvSpPr>
        <p:spPr>
          <a:xfrm rot="10800000" flipH="1">
            <a:off x="1438183" y="938051"/>
            <a:ext cx="534109" cy="534130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7" name="Google Shape;2137;p58"/>
          <p:cNvSpPr/>
          <p:nvPr/>
        </p:nvSpPr>
        <p:spPr>
          <a:xfrm rot="10800000" flipH="1">
            <a:off x="390971" y="1311918"/>
            <a:ext cx="256135" cy="25613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2143" name="Google Shape;2143;p59"/>
          <p:cNvSpPr txBox="1">
            <a:spLocks noGrp="1"/>
          </p:cNvSpPr>
          <p:nvPr>
            <p:ph type="title" idx="2"/>
          </p:nvPr>
        </p:nvSpPr>
        <p:spPr>
          <a:xfrm>
            <a:off x="5995649" y="3161275"/>
            <a:ext cx="22977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TIMMY JIMMY</a:t>
            </a:r>
            <a:endParaRPr/>
          </a:p>
        </p:txBody>
      </p:sp>
      <p:sp>
        <p:nvSpPr>
          <p:cNvPr id="2145" name="Google Shape;2145;p59"/>
          <p:cNvSpPr txBox="1">
            <a:spLocks noGrp="1"/>
          </p:cNvSpPr>
          <p:nvPr>
            <p:ph type="title" idx="3"/>
          </p:nvPr>
        </p:nvSpPr>
        <p:spPr>
          <a:xfrm>
            <a:off x="793678" y="3161275"/>
            <a:ext cx="2521021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ANTONIO MONTANA</a:t>
            </a:r>
            <a:endParaRPr dirty="0"/>
          </a:p>
        </p:txBody>
      </p:sp>
      <p:pic>
        <p:nvPicPr>
          <p:cNvPr id="2148" name="Google Shape;2148;p59"/>
          <p:cNvPicPr preferRelativeResize="0"/>
          <p:nvPr/>
        </p:nvPicPr>
        <p:blipFill rotWithShape="1">
          <a:blip r:embed="rId3">
            <a:alphaModFix amt="90000"/>
          </a:blip>
          <a:srcRect l="35113" r="35116" b="55345"/>
          <a:stretch/>
        </p:blipFill>
        <p:spPr>
          <a:xfrm>
            <a:off x="6384301" y="1488475"/>
            <a:ext cx="1520400" cy="1520400"/>
          </a:xfrm>
          <a:prstGeom prst="roundRect">
            <a:avLst>
              <a:gd name="adj" fmla="val 855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49" name="Google Shape;2149;p59"/>
          <p:cNvSpPr txBox="1">
            <a:spLocks noGrp="1"/>
          </p:cNvSpPr>
          <p:nvPr>
            <p:ph type="title" idx="5"/>
          </p:nvPr>
        </p:nvSpPr>
        <p:spPr>
          <a:xfrm>
            <a:off x="3423149" y="3161275"/>
            <a:ext cx="22977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ELON MUSK</a:t>
            </a:r>
            <a:endParaRPr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ED80D99-CE85-745C-C6F0-50D207285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771" y="1576625"/>
            <a:ext cx="1823456" cy="1432250"/>
          </a:xfrm>
          <a:prstGeom prst="rect">
            <a:avLst/>
          </a:prstGeom>
          <a:ln cap="rnd">
            <a:solidFill>
              <a:schemeClr val="dk1"/>
            </a:solidFill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D54C5BA-8D21-31DF-19C8-291F71FB94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5605" y="1576625"/>
            <a:ext cx="1823456" cy="1432250"/>
          </a:xfrm>
          <a:prstGeom prst="rect">
            <a:avLst/>
          </a:prstGeom>
          <a:ln cap="rnd">
            <a:solidFill>
              <a:schemeClr val="dk1"/>
            </a:solidFill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61"/>
          <p:cNvSpPr txBox="1">
            <a:spLocks noGrp="1"/>
          </p:cNvSpPr>
          <p:nvPr>
            <p:ph type="title"/>
          </p:nvPr>
        </p:nvSpPr>
        <p:spPr>
          <a:xfrm>
            <a:off x="654042" y="444900"/>
            <a:ext cx="8258747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ОРГАНИЗАЦИЯ РАБОТЫ НАД ПРОЕКТОМ</a:t>
            </a:r>
            <a:endParaRPr dirty="0"/>
          </a:p>
        </p:txBody>
      </p:sp>
      <p:grpSp>
        <p:nvGrpSpPr>
          <p:cNvPr id="2162" name="Google Shape;2162;p61"/>
          <p:cNvGrpSpPr/>
          <p:nvPr/>
        </p:nvGrpSpPr>
        <p:grpSpPr>
          <a:xfrm>
            <a:off x="981879" y="1222788"/>
            <a:ext cx="7509896" cy="3381312"/>
            <a:chOff x="866697" y="1222788"/>
            <a:chExt cx="7509896" cy="3381312"/>
          </a:xfrm>
        </p:grpSpPr>
        <p:sp>
          <p:nvSpPr>
            <p:cNvPr id="2163" name="Google Shape;2163;p61"/>
            <p:cNvSpPr/>
            <p:nvPr/>
          </p:nvSpPr>
          <p:spPr>
            <a:xfrm>
              <a:off x="3802943" y="1222788"/>
              <a:ext cx="1538100" cy="442500"/>
            </a:xfrm>
            <a:prstGeom prst="roundRect">
              <a:avLst>
                <a:gd name="adj" fmla="val 21985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dk1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CEO</a:t>
              </a:r>
              <a:endParaRPr sz="2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2164" name="Google Shape;2164;p61"/>
            <p:cNvSpPr/>
            <p:nvPr/>
          </p:nvSpPr>
          <p:spPr>
            <a:xfrm>
              <a:off x="5686065" y="1870614"/>
              <a:ext cx="1538100" cy="572700"/>
            </a:xfrm>
            <a:prstGeom prst="roundRect">
              <a:avLst>
                <a:gd name="adj" fmla="val 20708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2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Продвижение услуг</a:t>
              </a:r>
              <a:endParaRPr sz="1800" b="1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2165" name="Google Shape;2165;p61"/>
            <p:cNvSpPr/>
            <p:nvPr/>
          </p:nvSpPr>
          <p:spPr>
            <a:xfrm>
              <a:off x="1909796" y="1870614"/>
              <a:ext cx="1716179" cy="572700"/>
            </a:xfrm>
            <a:prstGeom prst="roundRect">
              <a:avLst>
                <a:gd name="adj" fmla="val 21001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b="1" dirty="0">
                  <a:solidFill>
                    <a:schemeClr val="dk2"/>
                  </a:solidFill>
                  <a:latin typeface="Staatliches"/>
                  <a:ea typeface="Staatliches"/>
                  <a:cs typeface="Staatliches"/>
                  <a:sym typeface="Staatliches"/>
                </a:rPr>
                <a:t>Создание приложения</a:t>
              </a:r>
              <a:endParaRPr sz="1800" b="1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endParaRPr>
            </a:p>
          </p:txBody>
        </p:sp>
        <p:sp>
          <p:nvSpPr>
            <p:cNvPr id="2166" name="Google Shape;2166;p61"/>
            <p:cNvSpPr/>
            <p:nvPr/>
          </p:nvSpPr>
          <p:spPr>
            <a:xfrm>
              <a:off x="866697" y="2931223"/>
              <a:ext cx="1757332" cy="923110"/>
            </a:xfrm>
            <a:prstGeom prst="roundRect">
              <a:avLst>
                <a:gd name="adj" fmla="val 11417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 dirty="0">
                  <a:solidFill>
                    <a:schemeClr val="dk1"/>
                  </a:solidFill>
                  <a:latin typeface="Cairo"/>
                  <a:ea typeface="Cairo"/>
                  <a:cs typeface="Cairo"/>
                  <a:sym typeface="Cairo"/>
                </a:rPr>
                <a:t>Команда создания технической документации</a:t>
              </a:r>
              <a:endParaRPr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endParaRPr>
            </a:p>
          </p:txBody>
        </p:sp>
        <p:sp>
          <p:nvSpPr>
            <p:cNvPr id="2167" name="Google Shape;2167;p61"/>
            <p:cNvSpPr/>
            <p:nvPr/>
          </p:nvSpPr>
          <p:spPr>
            <a:xfrm>
              <a:off x="2822544" y="2931222"/>
              <a:ext cx="1567877" cy="962241"/>
            </a:xfrm>
            <a:prstGeom prst="roundRect">
              <a:avLst>
                <a:gd name="adj" fmla="val 11888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 dirty="0">
                  <a:solidFill>
                    <a:schemeClr val="dk1"/>
                  </a:solidFill>
                  <a:latin typeface="Cairo"/>
                  <a:ea typeface="Cairo"/>
                  <a:cs typeface="Cairo"/>
                  <a:sym typeface="Cairo"/>
                </a:rPr>
                <a:t>Создание </a:t>
              </a:r>
              <a:r>
                <a:rPr lang="ru-RU" sz="1600" dirty="0" err="1">
                  <a:solidFill>
                    <a:schemeClr val="dk1"/>
                  </a:solidFill>
                  <a:latin typeface="Cairo"/>
                  <a:ea typeface="Cairo"/>
                  <a:cs typeface="Cairo"/>
                  <a:sym typeface="Cairo"/>
                </a:rPr>
                <a:t>фронтенда</a:t>
              </a:r>
              <a:r>
                <a:rPr lang="ru-RU" sz="1600" dirty="0">
                  <a:solidFill>
                    <a:schemeClr val="dk1"/>
                  </a:solidFill>
                  <a:latin typeface="Cairo"/>
                  <a:ea typeface="Cairo"/>
                  <a:cs typeface="Cairo"/>
                  <a:sym typeface="Cairo"/>
                </a:rPr>
                <a:t> и бэкенда приложения</a:t>
              </a:r>
              <a:endParaRPr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endParaRPr>
            </a:p>
          </p:txBody>
        </p:sp>
        <p:sp>
          <p:nvSpPr>
            <p:cNvPr id="2168" name="Google Shape;2168;p61"/>
            <p:cNvSpPr/>
            <p:nvPr/>
          </p:nvSpPr>
          <p:spPr>
            <a:xfrm>
              <a:off x="4778403" y="2931223"/>
              <a:ext cx="1538100" cy="840600"/>
            </a:xfrm>
            <a:prstGeom prst="roundRect">
              <a:avLst>
                <a:gd name="adj" fmla="val 1123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 dirty="0">
                  <a:solidFill>
                    <a:schemeClr val="dk1"/>
                  </a:solidFill>
                  <a:latin typeface="Cairo"/>
                  <a:ea typeface="Cairo"/>
                  <a:cs typeface="Cairo"/>
                  <a:sym typeface="Cairo"/>
                </a:rPr>
                <a:t>Реклама</a:t>
              </a:r>
              <a:endParaRPr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endParaRPr>
            </a:p>
          </p:txBody>
        </p:sp>
        <p:sp>
          <p:nvSpPr>
            <p:cNvPr id="2169" name="Google Shape;2169;p61"/>
            <p:cNvSpPr/>
            <p:nvPr/>
          </p:nvSpPr>
          <p:spPr>
            <a:xfrm>
              <a:off x="6598972" y="2931223"/>
              <a:ext cx="1777621" cy="840600"/>
            </a:xfrm>
            <a:prstGeom prst="roundRect">
              <a:avLst>
                <a:gd name="adj" fmla="val 10537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 dirty="0">
                  <a:solidFill>
                    <a:schemeClr val="dk1"/>
                  </a:solidFill>
                  <a:latin typeface="Cairo"/>
                  <a:ea typeface="Cairo"/>
                  <a:cs typeface="Cairo"/>
                  <a:sym typeface="Cairo"/>
                </a:rPr>
                <a:t>Сотрудничество с </a:t>
              </a:r>
              <a:r>
                <a:rPr lang="ru-RU" sz="1600" dirty="0" err="1">
                  <a:solidFill>
                    <a:schemeClr val="dk1"/>
                  </a:solidFill>
                  <a:latin typeface="Cairo"/>
                  <a:ea typeface="Cairo"/>
                  <a:cs typeface="Cairo"/>
                  <a:sym typeface="Cairo"/>
                </a:rPr>
                <a:t>госстуктурами</a:t>
              </a:r>
              <a:endParaRPr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endParaRPr>
            </a:p>
          </p:txBody>
        </p:sp>
        <p:cxnSp>
          <p:nvCxnSpPr>
            <p:cNvPr id="2170" name="Google Shape;2170;p61"/>
            <p:cNvCxnSpPr>
              <a:cxnSpLocks/>
              <a:stCxn id="2163" idx="2"/>
              <a:endCxn id="2164" idx="0"/>
            </p:cNvCxnSpPr>
            <p:nvPr/>
          </p:nvCxnSpPr>
          <p:spPr>
            <a:xfrm rot="16200000" flipH="1">
              <a:off x="5410891" y="826390"/>
              <a:ext cx="205326" cy="1883122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71" name="Google Shape;2171;p61"/>
            <p:cNvCxnSpPr>
              <a:cxnSpLocks/>
              <a:stCxn id="2165" idx="0"/>
              <a:endCxn id="2163" idx="2"/>
            </p:cNvCxnSpPr>
            <p:nvPr/>
          </p:nvCxnSpPr>
          <p:spPr>
            <a:xfrm rot="5400000" flipH="1" flipV="1">
              <a:off x="3567276" y="865898"/>
              <a:ext cx="205326" cy="180410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72" name="Google Shape;2172;p61"/>
            <p:cNvCxnSpPr>
              <a:cxnSpLocks/>
              <a:stCxn id="2165" idx="2"/>
              <a:endCxn id="2167" idx="0"/>
            </p:cNvCxnSpPr>
            <p:nvPr/>
          </p:nvCxnSpPr>
          <p:spPr>
            <a:xfrm rot="16200000" flipH="1">
              <a:off x="2943230" y="2267969"/>
              <a:ext cx="487908" cy="83859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73" name="Google Shape;2173;p61"/>
            <p:cNvCxnSpPr>
              <a:cxnSpLocks/>
              <a:stCxn id="2166" idx="0"/>
              <a:endCxn id="2165" idx="2"/>
            </p:cNvCxnSpPr>
            <p:nvPr/>
          </p:nvCxnSpPr>
          <p:spPr>
            <a:xfrm rot="5400000" flipH="1" flipV="1">
              <a:off x="2012670" y="2176008"/>
              <a:ext cx="487909" cy="1022523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74" name="Google Shape;2174;p61"/>
            <p:cNvCxnSpPr>
              <a:cxnSpLocks/>
              <a:stCxn id="2164" idx="2"/>
              <a:endCxn id="2169" idx="0"/>
            </p:cNvCxnSpPr>
            <p:nvPr/>
          </p:nvCxnSpPr>
          <p:spPr>
            <a:xfrm rot="16200000" flipH="1">
              <a:off x="6727495" y="2170934"/>
              <a:ext cx="487909" cy="1032668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75" name="Google Shape;2175;p61"/>
            <p:cNvCxnSpPr>
              <a:cxnSpLocks/>
              <a:stCxn id="2168" idx="0"/>
              <a:endCxn id="2164" idx="2"/>
            </p:cNvCxnSpPr>
            <p:nvPr/>
          </p:nvCxnSpPr>
          <p:spPr>
            <a:xfrm rot="5400000" flipH="1" flipV="1">
              <a:off x="5757330" y="2233438"/>
              <a:ext cx="487909" cy="907662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176" name="Google Shape;2176;p61"/>
            <p:cNvSpPr/>
            <p:nvPr/>
          </p:nvSpPr>
          <p:spPr>
            <a:xfrm>
              <a:off x="1432650" y="3937500"/>
              <a:ext cx="666600" cy="6666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1"/>
            <p:cNvSpPr/>
            <p:nvPr/>
          </p:nvSpPr>
          <p:spPr>
            <a:xfrm>
              <a:off x="3258300" y="3937500"/>
              <a:ext cx="666600" cy="6666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1"/>
            <p:cNvSpPr/>
            <p:nvPr/>
          </p:nvSpPr>
          <p:spPr>
            <a:xfrm>
              <a:off x="5214150" y="3937500"/>
              <a:ext cx="666600" cy="6666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1"/>
            <p:cNvSpPr/>
            <p:nvPr/>
          </p:nvSpPr>
          <p:spPr>
            <a:xfrm>
              <a:off x="7034725" y="3937500"/>
              <a:ext cx="666600" cy="6666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80" name="Google Shape;2180;p61"/>
            <p:cNvCxnSpPr>
              <a:cxnSpLocks/>
              <a:stCxn id="2176" idx="0"/>
              <a:endCxn id="2166" idx="2"/>
            </p:cNvCxnSpPr>
            <p:nvPr/>
          </p:nvCxnSpPr>
          <p:spPr>
            <a:xfrm flipH="1" flipV="1">
              <a:off x="1745363" y="3854333"/>
              <a:ext cx="20587" cy="8316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81" name="Google Shape;2181;p61"/>
            <p:cNvCxnSpPr>
              <a:cxnSpLocks/>
              <a:stCxn id="2177" idx="0"/>
              <a:endCxn id="2167" idx="2"/>
            </p:cNvCxnSpPr>
            <p:nvPr/>
          </p:nvCxnSpPr>
          <p:spPr>
            <a:xfrm flipV="1">
              <a:off x="3591600" y="3893463"/>
              <a:ext cx="14883" cy="4403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82" name="Google Shape;2182;p61"/>
            <p:cNvCxnSpPr>
              <a:stCxn id="2178" idx="0"/>
              <a:endCxn id="2168" idx="2"/>
            </p:cNvCxnSpPr>
            <p:nvPr/>
          </p:nvCxnSpPr>
          <p:spPr>
            <a:xfrm rot="10800000">
              <a:off x="5547450" y="3771900"/>
              <a:ext cx="0" cy="165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83" name="Google Shape;2183;p61"/>
            <p:cNvCxnSpPr>
              <a:cxnSpLocks/>
              <a:stCxn id="2179" idx="0"/>
              <a:endCxn id="2169" idx="2"/>
            </p:cNvCxnSpPr>
            <p:nvPr/>
          </p:nvCxnSpPr>
          <p:spPr>
            <a:xfrm flipV="1">
              <a:off x="7368025" y="3771823"/>
              <a:ext cx="119758" cy="16567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184" name="Google Shape;2184;p61"/>
          <p:cNvGrpSpPr/>
          <p:nvPr/>
        </p:nvGrpSpPr>
        <p:grpSpPr>
          <a:xfrm>
            <a:off x="7293506" y="4121821"/>
            <a:ext cx="379381" cy="366792"/>
            <a:chOff x="7550155" y="1510497"/>
            <a:chExt cx="379381" cy="366792"/>
          </a:xfrm>
        </p:grpSpPr>
        <p:sp>
          <p:nvSpPr>
            <p:cNvPr id="2185" name="Google Shape;2185;p61"/>
            <p:cNvSpPr/>
            <p:nvPr/>
          </p:nvSpPr>
          <p:spPr>
            <a:xfrm>
              <a:off x="7550155" y="1515926"/>
              <a:ext cx="379381" cy="355907"/>
            </a:xfrm>
            <a:custGeom>
              <a:avLst/>
              <a:gdLst/>
              <a:ahLst/>
              <a:cxnLst/>
              <a:rect l="l" t="t" r="r" b="b"/>
              <a:pathLst>
                <a:path w="14465" h="13570" extrusionOk="0">
                  <a:moveTo>
                    <a:pt x="7232" y="0"/>
                  </a:moveTo>
                  <a:cubicBezTo>
                    <a:pt x="7232" y="0"/>
                    <a:pt x="3960" y="1963"/>
                    <a:pt x="1444" y="1963"/>
                  </a:cubicBezTo>
                  <a:cubicBezTo>
                    <a:pt x="1444" y="1963"/>
                    <a:pt x="0" y="11163"/>
                    <a:pt x="7232" y="13569"/>
                  </a:cubicBezTo>
                  <a:cubicBezTo>
                    <a:pt x="14464" y="11163"/>
                    <a:pt x="13016" y="1963"/>
                    <a:pt x="13016" y="1963"/>
                  </a:cubicBezTo>
                  <a:cubicBezTo>
                    <a:pt x="10500" y="1963"/>
                    <a:pt x="7232" y="0"/>
                    <a:pt x="72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1"/>
            <p:cNvSpPr/>
            <p:nvPr/>
          </p:nvSpPr>
          <p:spPr>
            <a:xfrm>
              <a:off x="7732515" y="1566650"/>
              <a:ext cx="197021" cy="305183"/>
            </a:xfrm>
            <a:custGeom>
              <a:avLst/>
              <a:gdLst/>
              <a:ahLst/>
              <a:cxnLst/>
              <a:rect l="l" t="t" r="r" b="b"/>
              <a:pathLst>
                <a:path w="7512" h="11636" extrusionOk="0">
                  <a:moveTo>
                    <a:pt x="5510" y="1"/>
                  </a:moveTo>
                  <a:cubicBezTo>
                    <a:pt x="5510" y="10"/>
                    <a:pt x="5510" y="20"/>
                    <a:pt x="5515" y="29"/>
                  </a:cubicBezTo>
                  <a:cubicBezTo>
                    <a:pt x="5515" y="29"/>
                    <a:pt x="6924" y="8998"/>
                    <a:pt x="0" y="11539"/>
                  </a:cubicBezTo>
                  <a:cubicBezTo>
                    <a:pt x="92" y="11573"/>
                    <a:pt x="183" y="11606"/>
                    <a:pt x="275" y="11635"/>
                  </a:cubicBezTo>
                  <a:cubicBezTo>
                    <a:pt x="7511" y="9234"/>
                    <a:pt x="6063" y="29"/>
                    <a:pt x="6063" y="29"/>
                  </a:cubicBezTo>
                  <a:cubicBezTo>
                    <a:pt x="5880" y="29"/>
                    <a:pt x="5697" y="20"/>
                    <a:pt x="55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1"/>
            <p:cNvSpPr/>
            <p:nvPr/>
          </p:nvSpPr>
          <p:spPr>
            <a:xfrm>
              <a:off x="7588264" y="1550887"/>
              <a:ext cx="302901" cy="284463"/>
            </a:xfrm>
            <a:custGeom>
              <a:avLst/>
              <a:gdLst/>
              <a:ahLst/>
              <a:cxnLst/>
              <a:rect l="l" t="t" r="r" b="b"/>
              <a:pathLst>
                <a:path w="11549" h="10846" extrusionOk="0">
                  <a:moveTo>
                    <a:pt x="5779" y="0"/>
                  </a:moveTo>
                  <a:cubicBezTo>
                    <a:pt x="5779" y="0"/>
                    <a:pt x="3167" y="1573"/>
                    <a:pt x="1155" y="1573"/>
                  </a:cubicBezTo>
                  <a:cubicBezTo>
                    <a:pt x="1155" y="1573"/>
                    <a:pt x="0" y="8926"/>
                    <a:pt x="5775" y="10846"/>
                  </a:cubicBezTo>
                  <a:cubicBezTo>
                    <a:pt x="11549" y="8926"/>
                    <a:pt x="10399" y="1573"/>
                    <a:pt x="10399" y="1573"/>
                  </a:cubicBezTo>
                  <a:cubicBezTo>
                    <a:pt x="8387" y="1573"/>
                    <a:pt x="5779" y="0"/>
                    <a:pt x="57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1"/>
            <p:cNvSpPr/>
            <p:nvPr/>
          </p:nvSpPr>
          <p:spPr>
            <a:xfrm>
              <a:off x="7732646" y="1591120"/>
              <a:ext cx="158650" cy="244230"/>
            </a:xfrm>
            <a:custGeom>
              <a:avLst/>
              <a:gdLst/>
              <a:ahLst/>
              <a:cxnLst/>
              <a:rect l="l" t="t" r="r" b="b"/>
              <a:pathLst>
                <a:path w="6049" h="9312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4340" y="15"/>
                    <a:pt x="4345" y="25"/>
                    <a:pt x="4345" y="39"/>
                  </a:cubicBezTo>
                  <a:cubicBezTo>
                    <a:pt x="4345" y="39"/>
                    <a:pt x="5466" y="7156"/>
                    <a:pt x="0" y="9211"/>
                  </a:cubicBezTo>
                  <a:cubicBezTo>
                    <a:pt x="87" y="9244"/>
                    <a:pt x="178" y="9278"/>
                    <a:pt x="274" y="9312"/>
                  </a:cubicBezTo>
                  <a:cubicBezTo>
                    <a:pt x="6048" y="7392"/>
                    <a:pt x="4894" y="39"/>
                    <a:pt x="4894" y="39"/>
                  </a:cubicBezTo>
                  <a:cubicBezTo>
                    <a:pt x="4706" y="35"/>
                    <a:pt x="4518" y="25"/>
                    <a:pt x="43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1"/>
            <p:cNvSpPr/>
            <p:nvPr/>
          </p:nvSpPr>
          <p:spPr>
            <a:xfrm>
              <a:off x="7711428" y="1603001"/>
              <a:ext cx="56809" cy="81305"/>
            </a:xfrm>
            <a:custGeom>
              <a:avLst/>
              <a:gdLst/>
              <a:ahLst/>
              <a:cxnLst/>
              <a:rect l="l" t="t" r="r" b="b"/>
              <a:pathLst>
                <a:path w="2166" h="3100" extrusionOk="0">
                  <a:moveTo>
                    <a:pt x="1083" y="0"/>
                  </a:moveTo>
                  <a:cubicBezTo>
                    <a:pt x="482" y="0"/>
                    <a:pt x="1" y="486"/>
                    <a:pt x="1" y="1083"/>
                  </a:cubicBezTo>
                  <a:lnTo>
                    <a:pt x="1" y="2016"/>
                  </a:lnTo>
                  <a:cubicBezTo>
                    <a:pt x="1" y="2613"/>
                    <a:pt x="482" y="3094"/>
                    <a:pt x="1083" y="3099"/>
                  </a:cubicBezTo>
                  <a:cubicBezTo>
                    <a:pt x="1680" y="3094"/>
                    <a:pt x="2161" y="2613"/>
                    <a:pt x="2166" y="2016"/>
                  </a:cubicBezTo>
                  <a:lnTo>
                    <a:pt x="2166" y="1083"/>
                  </a:lnTo>
                  <a:cubicBezTo>
                    <a:pt x="2161" y="486"/>
                    <a:pt x="1680" y="0"/>
                    <a:pt x="10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1"/>
            <p:cNvSpPr/>
            <p:nvPr/>
          </p:nvSpPr>
          <p:spPr>
            <a:xfrm>
              <a:off x="7732646" y="1603001"/>
              <a:ext cx="35591" cy="81305"/>
            </a:xfrm>
            <a:custGeom>
              <a:avLst/>
              <a:gdLst/>
              <a:ahLst/>
              <a:cxnLst/>
              <a:rect l="l" t="t" r="r" b="b"/>
              <a:pathLst>
                <a:path w="1357" h="3100" extrusionOk="0">
                  <a:moveTo>
                    <a:pt x="274" y="0"/>
                  </a:moveTo>
                  <a:cubicBezTo>
                    <a:pt x="178" y="0"/>
                    <a:pt x="87" y="10"/>
                    <a:pt x="0" y="34"/>
                  </a:cubicBezTo>
                  <a:cubicBezTo>
                    <a:pt x="476" y="159"/>
                    <a:pt x="804" y="592"/>
                    <a:pt x="808" y="1083"/>
                  </a:cubicBezTo>
                  <a:lnTo>
                    <a:pt x="808" y="2016"/>
                  </a:lnTo>
                  <a:cubicBezTo>
                    <a:pt x="804" y="2507"/>
                    <a:pt x="476" y="2935"/>
                    <a:pt x="0" y="3061"/>
                  </a:cubicBezTo>
                  <a:cubicBezTo>
                    <a:pt x="87" y="3085"/>
                    <a:pt x="178" y="3099"/>
                    <a:pt x="274" y="3099"/>
                  </a:cubicBezTo>
                  <a:cubicBezTo>
                    <a:pt x="871" y="3094"/>
                    <a:pt x="1352" y="2613"/>
                    <a:pt x="1357" y="2016"/>
                  </a:cubicBezTo>
                  <a:lnTo>
                    <a:pt x="1357" y="1083"/>
                  </a:lnTo>
                  <a:cubicBezTo>
                    <a:pt x="1352" y="486"/>
                    <a:pt x="871" y="0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1"/>
            <p:cNvSpPr/>
            <p:nvPr/>
          </p:nvSpPr>
          <p:spPr>
            <a:xfrm>
              <a:off x="7680401" y="1684149"/>
              <a:ext cx="118758" cy="76611"/>
            </a:xfrm>
            <a:custGeom>
              <a:avLst/>
              <a:gdLst/>
              <a:ahLst/>
              <a:cxnLst/>
              <a:rect l="l" t="t" r="r" b="b"/>
              <a:pathLst>
                <a:path w="4528" h="2921" extrusionOk="0">
                  <a:moveTo>
                    <a:pt x="2266" y="0"/>
                  </a:moveTo>
                  <a:cubicBezTo>
                    <a:pt x="1068" y="15"/>
                    <a:pt x="0" y="996"/>
                    <a:pt x="0" y="2190"/>
                  </a:cubicBezTo>
                  <a:lnTo>
                    <a:pt x="0" y="2921"/>
                  </a:lnTo>
                  <a:lnTo>
                    <a:pt x="2266" y="2921"/>
                  </a:lnTo>
                  <a:lnTo>
                    <a:pt x="4528" y="2916"/>
                  </a:lnTo>
                  <a:lnTo>
                    <a:pt x="4528" y="2190"/>
                  </a:lnTo>
                  <a:cubicBezTo>
                    <a:pt x="4528" y="996"/>
                    <a:pt x="3460" y="15"/>
                    <a:pt x="2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1"/>
            <p:cNvSpPr/>
            <p:nvPr/>
          </p:nvSpPr>
          <p:spPr>
            <a:xfrm>
              <a:off x="7732646" y="1684149"/>
              <a:ext cx="66513" cy="76611"/>
            </a:xfrm>
            <a:custGeom>
              <a:avLst/>
              <a:gdLst/>
              <a:ahLst/>
              <a:cxnLst/>
              <a:rect l="l" t="t" r="r" b="b"/>
              <a:pathLst>
                <a:path w="2536" h="2921" extrusionOk="0">
                  <a:moveTo>
                    <a:pt x="274" y="0"/>
                  </a:moveTo>
                  <a:cubicBezTo>
                    <a:pt x="178" y="5"/>
                    <a:pt x="87" y="10"/>
                    <a:pt x="0" y="24"/>
                  </a:cubicBezTo>
                  <a:cubicBezTo>
                    <a:pt x="1083" y="169"/>
                    <a:pt x="1992" y="1088"/>
                    <a:pt x="1992" y="2194"/>
                  </a:cubicBezTo>
                  <a:lnTo>
                    <a:pt x="1992" y="2921"/>
                  </a:lnTo>
                  <a:lnTo>
                    <a:pt x="2536" y="2921"/>
                  </a:lnTo>
                  <a:lnTo>
                    <a:pt x="2536" y="2190"/>
                  </a:lnTo>
                  <a:cubicBezTo>
                    <a:pt x="2536" y="996"/>
                    <a:pt x="1468" y="19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1"/>
            <p:cNvSpPr/>
            <p:nvPr/>
          </p:nvSpPr>
          <p:spPr>
            <a:xfrm>
              <a:off x="7725328" y="1684175"/>
              <a:ext cx="28903" cy="16917"/>
            </a:xfrm>
            <a:custGeom>
              <a:avLst/>
              <a:gdLst/>
              <a:ahLst/>
              <a:cxnLst/>
              <a:rect l="l" t="t" r="r" b="b"/>
              <a:pathLst>
                <a:path w="1102" h="645" extrusionOk="0">
                  <a:moveTo>
                    <a:pt x="551" y="0"/>
                  </a:moveTo>
                  <a:cubicBezTo>
                    <a:pt x="366" y="0"/>
                    <a:pt x="180" y="26"/>
                    <a:pt x="0" y="76"/>
                  </a:cubicBezTo>
                  <a:lnTo>
                    <a:pt x="294" y="644"/>
                  </a:lnTo>
                  <a:lnTo>
                    <a:pt x="813" y="644"/>
                  </a:lnTo>
                  <a:lnTo>
                    <a:pt x="1102" y="76"/>
                  </a:lnTo>
                  <a:cubicBezTo>
                    <a:pt x="921" y="26"/>
                    <a:pt x="736" y="0"/>
                    <a:pt x="55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1"/>
            <p:cNvSpPr/>
            <p:nvPr/>
          </p:nvSpPr>
          <p:spPr>
            <a:xfrm>
              <a:off x="7725328" y="1684175"/>
              <a:ext cx="28903" cy="16917"/>
            </a:xfrm>
            <a:custGeom>
              <a:avLst/>
              <a:gdLst/>
              <a:ahLst/>
              <a:cxnLst/>
              <a:rect l="l" t="t" r="r" b="b"/>
              <a:pathLst>
                <a:path w="1102" h="645" extrusionOk="0">
                  <a:moveTo>
                    <a:pt x="551" y="0"/>
                  </a:moveTo>
                  <a:cubicBezTo>
                    <a:pt x="366" y="0"/>
                    <a:pt x="180" y="26"/>
                    <a:pt x="0" y="76"/>
                  </a:cubicBezTo>
                  <a:lnTo>
                    <a:pt x="294" y="644"/>
                  </a:lnTo>
                  <a:lnTo>
                    <a:pt x="813" y="644"/>
                  </a:lnTo>
                  <a:lnTo>
                    <a:pt x="1102" y="76"/>
                  </a:lnTo>
                  <a:cubicBezTo>
                    <a:pt x="921" y="26"/>
                    <a:pt x="736" y="0"/>
                    <a:pt x="5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1"/>
            <p:cNvSpPr/>
            <p:nvPr/>
          </p:nvSpPr>
          <p:spPr>
            <a:xfrm>
              <a:off x="7725066" y="1701066"/>
              <a:ext cx="29427" cy="47708"/>
            </a:xfrm>
            <a:custGeom>
              <a:avLst/>
              <a:gdLst/>
              <a:ahLst/>
              <a:cxnLst/>
              <a:rect l="l" t="t" r="r" b="b"/>
              <a:pathLst>
                <a:path w="1122" h="1819" extrusionOk="0">
                  <a:moveTo>
                    <a:pt x="304" y="0"/>
                  </a:moveTo>
                  <a:lnTo>
                    <a:pt x="0" y="1309"/>
                  </a:lnTo>
                  <a:lnTo>
                    <a:pt x="563" y="1819"/>
                  </a:lnTo>
                  <a:lnTo>
                    <a:pt x="1122" y="1309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1"/>
            <p:cNvSpPr/>
            <p:nvPr/>
          </p:nvSpPr>
          <p:spPr>
            <a:xfrm>
              <a:off x="7674972" y="1597572"/>
              <a:ext cx="129616" cy="168512"/>
            </a:xfrm>
            <a:custGeom>
              <a:avLst/>
              <a:gdLst/>
              <a:ahLst/>
              <a:cxnLst/>
              <a:rect l="l" t="t" r="r" b="b"/>
              <a:pathLst>
                <a:path w="4942" h="6425" extrusionOk="0">
                  <a:moveTo>
                    <a:pt x="2680" y="1117"/>
                  </a:moveTo>
                  <a:cubicBezTo>
                    <a:pt x="2680" y="1117"/>
                    <a:pt x="2868" y="1612"/>
                    <a:pt x="3349" y="1728"/>
                  </a:cubicBezTo>
                  <a:lnTo>
                    <a:pt x="3349" y="2219"/>
                  </a:lnTo>
                  <a:cubicBezTo>
                    <a:pt x="3349" y="2690"/>
                    <a:pt x="2979" y="3075"/>
                    <a:pt x="2507" y="3094"/>
                  </a:cubicBezTo>
                  <a:lnTo>
                    <a:pt x="2435" y="3094"/>
                  </a:lnTo>
                  <a:cubicBezTo>
                    <a:pt x="1963" y="3075"/>
                    <a:pt x="1593" y="2690"/>
                    <a:pt x="1593" y="2219"/>
                  </a:cubicBezTo>
                  <a:lnTo>
                    <a:pt x="1593" y="1747"/>
                  </a:lnTo>
                  <a:lnTo>
                    <a:pt x="1593" y="1742"/>
                  </a:lnTo>
                  <a:cubicBezTo>
                    <a:pt x="2387" y="1660"/>
                    <a:pt x="2680" y="1117"/>
                    <a:pt x="2680" y="1117"/>
                  </a:cubicBezTo>
                  <a:close/>
                  <a:moveTo>
                    <a:pt x="2570" y="3508"/>
                  </a:moveTo>
                  <a:cubicBezTo>
                    <a:pt x="2603" y="3508"/>
                    <a:pt x="2632" y="3513"/>
                    <a:pt x="2661" y="3518"/>
                  </a:cubicBezTo>
                  <a:lnTo>
                    <a:pt x="2709" y="3523"/>
                  </a:lnTo>
                  <a:lnTo>
                    <a:pt x="2608" y="3734"/>
                  </a:lnTo>
                  <a:lnTo>
                    <a:pt x="2334" y="3734"/>
                  </a:lnTo>
                  <a:lnTo>
                    <a:pt x="2228" y="3523"/>
                  </a:lnTo>
                  <a:lnTo>
                    <a:pt x="2276" y="3518"/>
                  </a:lnTo>
                  <a:cubicBezTo>
                    <a:pt x="2305" y="3513"/>
                    <a:pt x="2334" y="3513"/>
                    <a:pt x="2368" y="3508"/>
                  </a:cubicBezTo>
                  <a:close/>
                  <a:moveTo>
                    <a:pt x="2570" y="4148"/>
                  </a:moveTo>
                  <a:lnTo>
                    <a:pt x="2810" y="5178"/>
                  </a:lnTo>
                  <a:lnTo>
                    <a:pt x="2473" y="5486"/>
                  </a:lnTo>
                  <a:lnTo>
                    <a:pt x="2137" y="5178"/>
                  </a:lnTo>
                  <a:lnTo>
                    <a:pt x="2372" y="4148"/>
                  </a:lnTo>
                  <a:close/>
                  <a:moveTo>
                    <a:pt x="3128" y="3624"/>
                  </a:moveTo>
                  <a:cubicBezTo>
                    <a:pt x="3421" y="3729"/>
                    <a:pt x="3691" y="3893"/>
                    <a:pt x="3917" y="4110"/>
                  </a:cubicBezTo>
                  <a:cubicBezTo>
                    <a:pt x="4302" y="4466"/>
                    <a:pt x="4523" y="4966"/>
                    <a:pt x="4533" y="5491"/>
                  </a:cubicBezTo>
                  <a:lnTo>
                    <a:pt x="4533" y="6015"/>
                  </a:lnTo>
                  <a:lnTo>
                    <a:pt x="409" y="6015"/>
                  </a:lnTo>
                  <a:lnTo>
                    <a:pt x="409" y="5491"/>
                  </a:lnTo>
                  <a:cubicBezTo>
                    <a:pt x="419" y="4961"/>
                    <a:pt x="640" y="4461"/>
                    <a:pt x="1030" y="4110"/>
                  </a:cubicBezTo>
                  <a:cubicBezTo>
                    <a:pt x="1256" y="3893"/>
                    <a:pt x="1525" y="3729"/>
                    <a:pt x="1819" y="3628"/>
                  </a:cubicBezTo>
                  <a:lnTo>
                    <a:pt x="1997" y="3970"/>
                  </a:lnTo>
                  <a:lnTo>
                    <a:pt x="1713" y="5207"/>
                  </a:lnTo>
                  <a:cubicBezTo>
                    <a:pt x="1694" y="5279"/>
                    <a:pt x="1718" y="5356"/>
                    <a:pt x="1771" y="5404"/>
                  </a:cubicBezTo>
                  <a:lnTo>
                    <a:pt x="2334" y="5919"/>
                  </a:lnTo>
                  <a:cubicBezTo>
                    <a:pt x="2372" y="5955"/>
                    <a:pt x="2422" y="5973"/>
                    <a:pt x="2472" y="5973"/>
                  </a:cubicBezTo>
                  <a:cubicBezTo>
                    <a:pt x="2521" y="5973"/>
                    <a:pt x="2572" y="5955"/>
                    <a:pt x="2613" y="5919"/>
                  </a:cubicBezTo>
                  <a:lnTo>
                    <a:pt x="3176" y="5404"/>
                  </a:lnTo>
                  <a:cubicBezTo>
                    <a:pt x="3229" y="5356"/>
                    <a:pt x="3253" y="5279"/>
                    <a:pt x="3234" y="5207"/>
                  </a:cubicBezTo>
                  <a:lnTo>
                    <a:pt x="2950" y="3970"/>
                  </a:lnTo>
                  <a:lnTo>
                    <a:pt x="3128" y="3624"/>
                  </a:lnTo>
                  <a:close/>
                  <a:moveTo>
                    <a:pt x="2469" y="0"/>
                  </a:moveTo>
                  <a:cubicBezTo>
                    <a:pt x="1761" y="0"/>
                    <a:pt x="1184" y="578"/>
                    <a:pt x="1184" y="1290"/>
                  </a:cubicBezTo>
                  <a:lnTo>
                    <a:pt x="1184" y="2223"/>
                  </a:lnTo>
                  <a:cubicBezTo>
                    <a:pt x="1184" y="2618"/>
                    <a:pt x="1367" y="2993"/>
                    <a:pt x="1679" y="3239"/>
                  </a:cubicBezTo>
                  <a:cubicBezTo>
                    <a:pt x="717" y="3576"/>
                    <a:pt x="0" y="4475"/>
                    <a:pt x="0" y="5491"/>
                  </a:cubicBezTo>
                  <a:lnTo>
                    <a:pt x="0" y="6217"/>
                  </a:lnTo>
                  <a:cubicBezTo>
                    <a:pt x="0" y="6333"/>
                    <a:pt x="92" y="6424"/>
                    <a:pt x="207" y="6424"/>
                  </a:cubicBezTo>
                  <a:lnTo>
                    <a:pt x="4735" y="6424"/>
                  </a:lnTo>
                  <a:cubicBezTo>
                    <a:pt x="4850" y="6424"/>
                    <a:pt x="4942" y="6333"/>
                    <a:pt x="4942" y="6217"/>
                  </a:cubicBezTo>
                  <a:lnTo>
                    <a:pt x="4942" y="5491"/>
                  </a:lnTo>
                  <a:cubicBezTo>
                    <a:pt x="4942" y="4470"/>
                    <a:pt x="4230" y="3571"/>
                    <a:pt x="3262" y="3234"/>
                  </a:cubicBezTo>
                  <a:cubicBezTo>
                    <a:pt x="3575" y="2988"/>
                    <a:pt x="3758" y="2613"/>
                    <a:pt x="3758" y="2219"/>
                  </a:cubicBezTo>
                  <a:lnTo>
                    <a:pt x="3758" y="1290"/>
                  </a:lnTo>
                  <a:cubicBezTo>
                    <a:pt x="3758" y="578"/>
                    <a:pt x="3181" y="0"/>
                    <a:pt x="2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1"/>
            <p:cNvSpPr/>
            <p:nvPr/>
          </p:nvSpPr>
          <p:spPr>
            <a:xfrm>
              <a:off x="7610609" y="1545563"/>
              <a:ext cx="260229" cy="158204"/>
            </a:xfrm>
            <a:custGeom>
              <a:avLst/>
              <a:gdLst/>
              <a:ahLst/>
              <a:cxnLst/>
              <a:rect l="l" t="t" r="r" b="b"/>
              <a:pathLst>
                <a:path w="9922" h="6032" extrusionOk="0">
                  <a:moveTo>
                    <a:pt x="4926" y="1"/>
                  </a:moveTo>
                  <a:cubicBezTo>
                    <a:pt x="4889" y="1"/>
                    <a:pt x="4853" y="11"/>
                    <a:pt x="4822" y="30"/>
                  </a:cubicBezTo>
                  <a:cubicBezTo>
                    <a:pt x="4793" y="44"/>
                    <a:pt x="2233" y="1570"/>
                    <a:pt x="303" y="1570"/>
                  </a:cubicBezTo>
                  <a:cubicBezTo>
                    <a:pt x="202" y="1570"/>
                    <a:pt x="116" y="1642"/>
                    <a:pt x="101" y="1743"/>
                  </a:cubicBezTo>
                  <a:cubicBezTo>
                    <a:pt x="29" y="2258"/>
                    <a:pt x="0" y="2773"/>
                    <a:pt x="5" y="3292"/>
                  </a:cubicBezTo>
                  <a:cubicBezTo>
                    <a:pt x="5" y="3408"/>
                    <a:pt x="96" y="3499"/>
                    <a:pt x="207" y="3499"/>
                  </a:cubicBezTo>
                  <a:cubicBezTo>
                    <a:pt x="323" y="3499"/>
                    <a:pt x="414" y="3408"/>
                    <a:pt x="414" y="3292"/>
                  </a:cubicBezTo>
                  <a:cubicBezTo>
                    <a:pt x="409" y="2854"/>
                    <a:pt x="433" y="2412"/>
                    <a:pt x="486" y="1974"/>
                  </a:cubicBezTo>
                  <a:cubicBezTo>
                    <a:pt x="1314" y="1940"/>
                    <a:pt x="2310" y="1675"/>
                    <a:pt x="3450" y="1180"/>
                  </a:cubicBezTo>
                  <a:cubicBezTo>
                    <a:pt x="3955" y="958"/>
                    <a:pt x="4446" y="713"/>
                    <a:pt x="4923" y="444"/>
                  </a:cubicBezTo>
                  <a:cubicBezTo>
                    <a:pt x="5404" y="713"/>
                    <a:pt x="5895" y="958"/>
                    <a:pt x="6400" y="1180"/>
                  </a:cubicBezTo>
                  <a:cubicBezTo>
                    <a:pt x="7540" y="1675"/>
                    <a:pt x="8536" y="1940"/>
                    <a:pt x="9364" y="1974"/>
                  </a:cubicBezTo>
                  <a:cubicBezTo>
                    <a:pt x="9426" y="2484"/>
                    <a:pt x="9551" y="4072"/>
                    <a:pt x="9171" y="5780"/>
                  </a:cubicBezTo>
                  <a:cubicBezTo>
                    <a:pt x="9138" y="5936"/>
                    <a:pt x="9259" y="6031"/>
                    <a:pt x="9377" y="6031"/>
                  </a:cubicBezTo>
                  <a:cubicBezTo>
                    <a:pt x="9462" y="6031"/>
                    <a:pt x="9547" y="5982"/>
                    <a:pt x="9571" y="5871"/>
                  </a:cubicBezTo>
                  <a:cubicBezTo>
                    <a:pt x="9864" y="4514"/>
                    <a:pt x="9922" y="3119"/>
                    <a:pt x="9749" y="1743"/>
                  </a:cubicBezTo>
                  <a:cubicBezTo>
                    <a:pt x="9729" y="1642"/>
                    <a:pt x="9648" y="1570"/>
                    <a:pt x="9547" y="1570"/>
                  </a:cubicBezTo>
                  <a:cubicBezTo>
                    <a:pt x="7617" y="1570"/>
                    <a:pt x="5057" y="44"/>
                    <a:pt x="5033" y="30"/>
                  </a:cubicBezTo>
                  <a:cubicBezTo>
                    <a:pt x="5000" y="11"/>
                    <a:pt x="4962" y="1"/>
                    <a:pt x="49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1"/>
            <p:cNvSpPr/>
            <p:nvPr/>
          </p:nvSpPr>
          <p:spPr>
            <a:xfrm>
              <a:off x="7611081" y="1647168"/>
              <a:ext cx="246775" cy="193559"/>
            </a:xfrm>
            <a:custGeom>
              <a:avLst/>
              <a:gdLst/>
              <a:ahLst/>
              <a:cxnLst/>
              <a:rect l="l" t="t" r="r" b="b"/>
              <a:pathLst>
                <a:path w="9409" h="7380" extrusionOk="0">
                  <a:moveTo>
                    <a:pt x="216" y="1"/>
                  </a:moveTo>
                  <a:cubicBezTo>
                    <a:pt x="109" y="1"/>
                    <a:pt x="1" y="76"/>
                    <a:pt x="11" y="217"/>
                  </a:cubicBezTo>
                  <a:cubicBezTo>
                    <a:pt x="107" y="1742"/>
                    <a:pt x="459" y="3085"/>
                    <a:pt x="1055" y="4201"/>
                  </a:cubicBezTo>
                  <a:cubicBezTo>
                    <a:pt x="1883" y="5746"/>
                    <a:pt x="3153" y="6809"/>
                    <a:pt x="4842" y="7372"/>
                  </a:cubicBezTo>
                  <a:cubicBezTo>
                    <a:pt x="4864" y="7377"/>
                    <a:pt x="4885" y="7379"/>
                    <a:pt x="4907" y="7379"/>
                  </a:cubicBezTo>
                  <a:cubicBezTo>
                    <a:pt x="4929" y="7379"/>
                    <a:pt x="4950" y="7377"/>
                    <a:pt x="4972" y="7372"/>
                  </a:cubicBezTo>
                  <a:cubicBezTo>
                    <a:pt x="6064" y="7011"/>
                    <a:pt x="6993" y="6424"/>
                    <a:pt x="7729" y="5640"/>
                  </a:cubicBezTo>
                  <a:cubicBezTo>
                    <a:pt x="8465" y="4855"/>
                    <a:pt x="9023" y="3859"/>
                    <a:pt x="9375" y="2685"/>
                  </a:cubicBezTo>
                  <a:cubicBezTo>
                    <a:pt x="9408" y="2579"/>
                    <a:pt x="9346" y="2459"/>
                    <a:pt x="9240" y="2430"/>
                  </a:cubicBezTo>
                  <a:cubicBezTo>
                    <a:pt x="9220" y="2424"/>
                    <a:pt x="9199" y="2421"/>
                    <a:pt x="9179" y="2421"/>
                  </a:cubicBezTo>
                  <a:cubicBezTo>
                    <a:pt x="9090" y="2421"/>
                    <a:pt x="9008" y="2479"/>
                    <a:pt x="8985" y="2565"/>
                  </a:cubicBezTo>
                  <a:cubicBezTo>
                    <a:pt x="8648" y="3677"/>
                    <a:pt x="8128" y="4615"/>
                    <a:pt x="7431" y="5356"/>
                  </a:cubicBezTo>
                  <a:cubicBezTo>
                    <a:pt x="6757" y="6078"/>
                    <a:pt x="5905" y="6612"/>
                    <a:pt x="4905" y="6953"/>
                  </a:cubicBezTo>
                  <a:cubicBezTo>
                    <a:pt x="3355" y="6424"/>
                    <a:pt x="2181" y="5433"/>
                    <a:pt x="1416" y="4009"/>
                  </a:cubicBezTo>
                  <a:cubicBezTo>
                    <a:pt x="848" y="2940"/>
                    <a:pt x="511" y="1660"/>
                    <a:pt x="420" y="193"/>
                  </a:cubicBezTo>
                  <a:cubicBezTo>
                    <a:pt x="411" y="62"/>
                    <a:pt x="313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1"/>
            <p:cNvSpPr/>
            <p:nvPr/>
          </p:nvSpPr>
          <p:spPr>
            <a:xfrm>
              <a:off x="7573235" y="1510497"/>
              <a:ext cx="333089" cy="366792"/>
            </a:xfrm>
            <a:custGeom>
              <a:avLst/>
              <a:gdLst/>
              <a:ahLst/>
              <a:cxnLst/>
              <a:rect l="l" t="t" r="r" b="b"/>
              <a:pathLst>
                <a:path w="12700" h="13985" extrusionOk="0">
                  <a:moveTo>
                    <a:pt x="6348" y="448"/>
                  </a:moveTo>
                  <a:cubicBezTo>
                    <a:pt x="6954" y="789"/>
                    <a:pt x="7575" y="1102"/>
                    <a:pt x="8210" y="1381"/>
                  </a:cubicBezTo>
                  <a:cubicBezTo>
                    <a:pt x="9653" y="2007"/>
                    <a:pt x="10914" y="2344"/>
                    <a:pt x="11948" y="2377"/>
                  </a:cubicBezTo>
                  <a:cubicBezTo>
                    <a:pt x="12025" y="2945"/>
                    <a:pt x="12199" y="4894"/>
                    <a:pt x="11756" y="7030"/>
                  </a:cubicBezTo>
                  <a:cubicBezTo>
                    <a:pt x="11443" y="8512"/>
                    <a:pt x="10899" y="9792"/>
                    <a:pt x="10139" y="10831"/>
                  </a:cubicBezTo>
                  <a:cubicBezTo>
                    <a:pt x="9206" y="12107"/>
                    <a:pt x="7931" y="13026"/>
                    <a:pt x="6352" y="13565"/>
                  </a:cubicBezTo>
                  <a:cubicBezTo>
                    <a:pt x="4774" y="13026"/>
                    <a:pt x="3499" y="12107"/>
                    <a:pt x="2566" y="10836"/>
                  </a:cubicBezTo>
                  <a:cubicBezTo>
                    <a:pt x="1800" y="9797"/>
                    <a:pt x="1262" y="8522"/>
                    <a:pt x="949" y="7045"/>
                  </a:cubicBezTo>
                  <a:cubicBezTo>
                    <a:pt x="501" y="4908"/>
                    <a:pt x="675" y="2950"/>
                    <a:pt x="747" y="2377"/>
                  </a:cubicBezTo>
                  <a:cubicBezTo>
                    <a:pt x="1781" y="2339"/>
                    <a:pt x="3037" y="2007"/>
                    <a:pt x="4481" y="1381"/>
                  </a:cubicBezTo>
                  <a:cubicBezTo>
                    <a:pt x="5121" y="1102"/>
                    <a:pt x="5741" y="789"/>
                    <a:pt x="6348" y="448"/>
                  </a:cubicBezTo>
                  <a:close/>
                  <a:moveTo>
                    <a:pt x="6351" y="0"/>
                  </a:moveTo>
                  <a:cubicBezTo>
                    <a:pt x="6314" y="0"/>
                    <a:pt x="6278" y="10"/>
                    <a:pt x="6247" y="29"/>
                  </a:cubicBezTo>
                  <a:cubicBezTo>
                    <a:pt x="6213" y="48"/>
                    <a:pt x="2999" y="1963"/>
                    <a:pt x="564" y="1963"/>
                  </a:cubicBezTo>
                  <a:cubicBezTo>
                    <a:pt x="463" y="1963"/>
                    <a:pt x="376" y="2040"/>
                    <a:pt x="362" y="2137"/>
                  </a:cubicBezTo>
                  <a:cubicBezTo>
                    <a:pt x="347" y="2233"/>
                    <a:pt x="1" y="4509"/>
                    <a:pt x="545" y="7117"/>
                  </a:cubicBezTo>
                  <a:cubicBezTo>
                    <a:pt x="862" y="8657"/>
                    <a:pt x="1430" y="9985"/>
                    <a:pt x="2229" y="11072"/>
                  </a:cubicBezTo>
                  <a:cubicBezTo>
                    <a:pt x="3225" y="12434"/>
                    <a:pt x="4591" y="13411"/>
                    <a:pt x="6280" y="13974"/>
                  </a:cubicBezTo>
                  <a:cubicBezTo>
                    <a:pt x="6302" y="13981"/>
                    <a:pt x="6325" y="13984"/>
                    <a:pt x="6347" y="13984"/>
                  </a:cubicBezTo>
                  <a:cubicBezTo>
                    <a:pt x="6369" y="13984"/>
                    <a:pt x="6391" y="13981"/>
                    <a:pt x="6410" y="13974"/>
                  </a:cubicBezTo>
                  <a:cubicBezTo>
                    <a:pt x="8104" y="13411"/>
                    <a:pt x="9466" y="12434"/>
                    <a:pt x="10466" y="11072"/>
                  </a:cubicBezTo>
                  <a:cubicBezTo>
                    <a:pt x="11265" y="9985"/>
                    <a:pt x="11833" y="8652"/>
                    <a:pt x="12151" y="7117"/>
                  </a:cubicBezTo>
                  <a:cubicBezTo>
                    <a:pt x="12699" y="4504"/>
                    <a:pt x="12353" y="2233"/>
                    <a:pt x="12338" y="2137"/>
                  </a:cubicBezTo>
                  <a:cubicBezTo>
                    <a:pt x="12324" y="2040"/>
                    <a:pt x="12237" y="1963"/>
                    <a:pt x="12136" y="1963"/>
                  </a:cubicBezTo>
                  <a:cubicBezTo>
                    <a:pt x="9706" y="1963"/>
                    <a:pt x="6487" y="48"/>
                    <a:pt x="6458" y="29"/>
                  </a:cubicBezTo>
                  <a:cubicBezTo>
                    <a:pt x="6425" y="10"/>
                    <a:pt x="6387" y="0"/>
                    <a:pt x="6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0" name="Google Shape;2200;p61"/>
          <p:cNvGrpSpPr/>
          <p:nvPr/>
        </p:nvGrpSpPr>
        <p:grpSpPr>
          <a:xfrm>
            <a:off x="1699404" y="4094105"/>
            <a:ext cx="342793" cy="353389"/>
            <a:chOff x="6226558" y="2433390"/>
            <a:chExt cx="342793" cy="353389"/>
          </a:xfrm>
        </p:grpSpPr>
        <p:sp>
          <p:nvSpPr>
            <p:cNvPr id="2201" name="Google Shape;2201;p61"/>
            <p:cNvSpPr/>
            <p:nvPr/>
          </p:nvSpPr>
          <p:spPr>
            <a:xfrm>
              <a:off x="6362731" y="2444484"/>
              <a:ext cx="194765" cy="295348"/>
            </a:xfrm>
            <a:custGeom>
              <a:avLst/>
              <a:gdLst/>
              <a:ahLst/>
              <a:cxnLst/>
              <a:rect l="l" t="t" r="r" b="b"/>
              <a:pathLst>
                <a:path w="7426" h="11261" extrusionOk="0">
                  <a:moveTo>
                    <a:pt x="1" y="1"/>
                  </a:moveTo>
                  <a:lnTo>
                    <a:pt x="1" y="896"/>
                  </a:lnTo>
                  <a:lnTo>
                    <a:pt x="3200" y="896"/>
                  </a:lnTo>
                  <a:lnTo>
                    <a:pt x="3225" y="901"/>
                  </a:lnTo>
                  <a:cubicBezTo>
                    <a:pt x="3234" y="901"/>
                    <a:pt x="3244" y="901"/>
                    <a:pt x="3253" y="905"/>
                  </a:cubicBezTo>
                  <a:lnTo>
                    <a:pt x="3258" y="905"/>
                  </a:lnTo>
                  <a:lnTo>
                    <a:pt x="3282" y="915"/>
                  </a:lnTo>
                  <a:cubicBezTo>
                    <a:pt x="3292" y="920"/>
                    <a:pt x="3297" y="925"/>
                    <a:pt x="3306" y="930"/>
                  </a:cubicBezTo>
                  <a:lnTo>
                    <a:pt x="3311" y="934"/>
                  </a:lnTo>
                  <a:cubicBezTo>
                    <a:pt x="3321" y="939"/>
                    <a:pt x="3326" y="944"/>
                    <a:pt x="3335" y="954"/>
                  </a:cubicBezTo>
                  <a:lnTo>
                    <a:pt x="5881" y="3499"/>
                  </a:lnTo>
                  <a:cubicBezTo>
                    <a:pt x="5885" y="3504"/>
                    <a:pt x="5890" y="3513"/>
                    <a:pt x="5895" y="3518"/>
                  </a:cubicBezTo>
                  <a:lnTo>
                    <a:pt x="5900" y="3528"/>
                  </a:lnTo>
                  <a:cubicBezTo>
                    <a:pt x="5909" y="3533"/>
                    <a:pt x="5914" y="3542"/>
                    <a:pt x="5919" y="3552"/>
                  </a:cubicBezTo>
                  <a:cubicBezTo>
                    <a:pt x="5919" y="3557"/>
                    <a:pt x="5924" y="3566"/>
                    <a:pt x="5929" y="3576"/>
                  </a:cubicBezTo>
                  <a:lnTo>
                    <a:pt x="5929" y="3581"/>
                  </a:lnTo>
                  <a:cubicBezTo>
                    <a:pt x="5929" y="3590"/>
                    <a:pt x="5934" y="3600"/>
                    <a:pt x="5934" y="3605"/>
                  </a:cubicBezTo>
                  <a:cubicBezTo>
                    <a:pt x="5938" y="3614"/>
                    <a:pt x="5938" y="3624"/>
                    <a:pt x="5938" y="3634"/>
                  </a:cubicBezTo>
                  <a:lnTo>
                    <a:pt x="5938" y="3643"/>
                  </a:lnTo>
                  <a:lnTo>
                    <a:pt x="5938" y="3648"/>
                  </a:lnTo>
                  <a:lnTo>
                    <a:pt x="5938" y="11260"/>
                  </a:lnTo>
                  <a:lnTo>
                    <a:pt x="7425" y="11260"/>
                  </a:lnTo>
                  <a:lnTo>
                    <a:pt x="7425" y="2546"/>
                  </a:lnTo>
                  <a:lnTo>
                    <a:pt x="5096" y="2546"/>
                  </a:lnTo>
                  <a:cubicBezTo>
                    <a:pt x="4976" y="2546"/>
                    <a:pt x="4880" y="2450"/>
                    <a:pt x="4880" y="2330"/>
                  </a:cubicBezTo>
                  <a:lnTo>
                    <a:pt x="48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1"/>
            <p:cNvSpPr/>
            <p:nvPr/>
          </p:nvSpPr>
          <p:spPr>
            <a:xfrm>
              <a:off x="6312768" y="2479209"/>
              <a:ext cx="194503" cy="294823"/>
            </a:xfrm>
            <a:custGeom>
              <a:avLst/>
              <a:gdLst/>
              <a:ahLst/>
              <a:cxnLst/>
              <a:rect l="l" t="t" r="r" b="b"/>
              <a:pathLst>
                <a:path w="7416" h="11241" extrusionOk="0">
                  <a:moveTo>
                    <a:pt x="0" y="0"/>
                  </a:moveTo>
                  <a:lnTo>
                    <a:pt x="10" y="4191"/>
                  </a:lnTo>
                  <a:lnTo>
                    <a:pt x="24" y="4191"/>
                  </a:lnTo>
                  <a:lnTo>
                    <a:pt x="63" y="4186"/>
                  </a:lnTo>
                  <a:lnTo>
                    <a:pt x="116" y="4177"/>
                  </a:lnTo>
                  <a:lnTo>
                    <a:pt x="120" y="4177"/>
                  </a:lnTo>
                  <a:lnTo>
                    <a:pt x="159" y="4172"/>
                  </a:lnTo>
                  <a:lnTo>
                    <a:pt x="207" y="4167"/>
                  </a:lnTo>
                  <a:lnTo>
                    <a:pt x="804" y="4167"/>
                  </a:lnTo>
                  <a:lnTo>
                    <a:pt x="852" y="4172"/>
                  </a:lnTo>
                  <a:lnTo>
                    <a:pt x="905" y="4172"/>
                  </a:lnTo>
                  <a:lnTo>
                    <a:pt x="953" y="4177"/>
                  </a:lnTo>
                  <a:lnTo>
                    <a:pt x="991" y="4182"/>
                  </a:lnTo>
                  <a:lnTo>
                    <a:pt x="996" y="4182"/>
                  </a:lnTo>
                  <a:lnTo>
                    <a:pt x="1049" y="4186"/>
                  </a:lnTo>
                  <a:lnTo>
                    <a:pt x="1088" y="4191"/>
                  </a:lnTo>
                  <a:lnTo>
                    <a:pt x="1092" y="4191"/>
                  </a:lnTo>
                  <a:lnTo>
                    <a:pt x="1145" y="4201"/>
                  </a:lnTo>
                  <a:lnTo>
                    <a:pt x="1189" y="4206"/>
                  </a:lnTo>
                  <a:lnTo>
                    <a:pt x="1242" y="4215"/>
                  </a:lnTo>
                  <a:lnTo>
                    <a:pt x="1285" y="4225"/>
                  </a:lnTo>
                  <a:lnTo>
                    <a:pt x="1338" y="4234"/>
                  </a:lnTo>
                  <a:lnTo>
                    <a:pt x="1381" y="4244"/>
                  </a:lnTo>
                  <a:lnTo>
                    <a:pt x="1434" y="4258"/>
                  </a:lnTo>
                  <a:lnTo>
                    <a:pt x="1477" y="4268"/>
                  </a:lnTo>
                  <a:lnTo>
                    <a:pt x="1526" y="4278"/>
                  </a:lnTo>
                  <a:lnTo>
                    <a:pt x="1569" y="4292"/>
                  </a:lnTo>
                  <a:lnTo>
                    <a:pt x="1617" y="4307"/>
                  </a:lnTo>
                  <a:lnTo>
                    <a:pt x="1660" y="4316"/>
                  </a:lnTo>
                  <a:lnTo>
                    <a:pt x="1708" y="4335"/>
                  </a:lnTo>
                  <a:lnTo>
                    <a:pt x="1718" y="4335"/>
                  </a:lnTo>
                  <a:lnTo>
                    <a:pt x="1752" y="4345"/>
                  </a:lnTo>
                  <a:lnTo>
                    <a:pt x="1805" y="4360"/>
                  </a:lnTo>
                  <a:lnTo>
                    <a:pt x="1809" y="4360"/>
                  </a:lnTo>
                  <a:lnTo>
                    <a:pt x="1843" y="4374"/>
                  </a:lnTo>
                  <a:lnTo>
                    <a:pt x="1882" y="4388"/>
                  </a:lnTo>
                  <a:lnTo>
                    <a:pt x="1906" y="4398"/>
                  </a:lnTo>
                  <a:lnTo>
                    <a:pt x="1930" y="4408"/>
                  </a:lnTo>
                  <a:lnTo>
                    <a:pt x="1978" y="4427"/>
                  </a:lnTo>
                  <a:lnTo>
                    <a:pt x="1992" y="4432"/>
                  </a:lnTo>
                  <a:lnTo>
                    <a:pt x="2016" y="4441"/>
                  </a:lnTo>
                  <a:lnTo>
                    <a:pt x="2074" y="4465"/>
                  </a:lnTo>
                  <a:lnTo>
                    <a:pt x="2088" y="4470"/>
                  </a:lnTo>
                  <a:lnTo>
                    <a:pt x="2103" y="4480"/>
                  </a:lnTo>
                  <a:lnTo>
                    <a:pt x="2190" y="4518"/>
                  </a:lnTo>
                  <a:lnTo>
                    <a:pt x="2199" y="4523"/>
                  </a:lnTo>
                  <a:lnTo>
                    <a:pt x="2276" y="4562"/>
                  </a:lnTo>
                  <a:lnTo>
                    <a:pt x="2295" y="4571"/>
                  </a:lnTo>
                  <a:lnTo>
                    <a:pt x="2305" y="4576"/>
                  </a:lnTo>
                  <a:lnTo>
                    <a:pt x="2358" y="4605"/>
                  </a:lnTo>
                  <a:lnTo>
                    <a:pt x="2382" y="4619"/>
                  </a:lnTo>
                  <a:lnTo>
                    <a:pt x="2392" y="4624"/>
                  </a:lnTo>
                  <a:lnTo>
                    <a:pt x="2440" y="4653"/>
                  </a:lnTo>
                  <a:lnTo>
                    <a:pt x="2469" y="4667"/>
                  </a:lnTo>
                  <a:lnTo>
                    <a:pt x="2478" y="4672"/>
                  </a:lnTo>
                  <a:lnTo>
                    <a:pt x="2522" y="4701"/>
                  </a:lnTo>
                  <a:lnTo>
                    <a:pt x="2546" y="4716"/>
                  </a:lnTo>
                  <a:lnTo>
                    <a:pt x="2555" y="4720"/>
                  </a:lnTo>
                  <a:lnTo>
                    <a:pt x="2599" y="4749"/>
                  </a:lnTo>
                  <a:lnTo>
                    <a:pt x="2632" y="4769"/>
                  </a:lnTo>
                  <a:lnTo>
                    <a:pt x="2676" y="4802"/>
                  </a:lnTo>
                  <a:lnTo>
                    <a:pt x="2709" y="4821"/>
                  </a:lnTo>
                  <a:lnTo>
                    <a:pt x="2714" y="4821"/>
                  </a:lnTo>
                  <a:lnTo>
                    <a:pt x="2753" y="4850"/>
                  </a:lnTo>
                  <a:lnTo>
                    <a:pt x="2786" y="4874"/>
                  </a:lnTo>
                  <a:lnTo>
                    <a:pt x="2830" y="4908"/>
                  </a:lnTo>
                  <a:lnTo>
                    <a:pt x="2863" y="4932"/>
                  </a:lnTo>
                  <a:lnTo>
                    <a:pt x="2902" y="4966"/>
                  </a:lnTo>
                  <a:lnTo>
                    <a:pt x="2935" y="4990"/>
                  </a:lnTo>
                  <a:lnTo>
                    <a:pt x="2979" y="5024"/>
                  </a:lnTo>
                  <a:lnTo>
                    <a:pt x="3008" y="5052"/>
                  </a:lnTo>
                  <a:lnTo>
                    <a:pt x="3046" y="5086"/>
                  </a:lnTo>
                  <a:lnTo>
                    <a:pt x="3051" y="5091"/>
                  </a:lnTo>
                  <a:lnTo>
                    <a:pt x="3056" y="5096"/>
                  </a:lnTo>
                  <a:lnTo>
                    <a:pt x="3075" y="5110"/>
                  </a:lnTo>
                  <a:lnTo>
                    <a:pt x="3113" y="5144"/>
                  </a:lnTo>
                  <a:lnTo>
                    <a:pt x="3123" y="5153"/>
                  </a:lnTo>
                  <a:lnTo>
                    <a:pt x="3133" y="5163"/>
                  </a:lnTo>
                  <a:lnTo>
                    <a:pt x="3142" y="5173"/>
                  </a:lnTo>
                  <a:lnTo>
                    <a:pt x="3181" y="5211"/>
                  </a:lnTo>
                  <a:lnTo>
                    <a:pt x="3186" y="5216"/>
                  </a:lnTo>
                  <a:lnTo>
                    <a:pt x="3200" y="5230"/>
                  </a:lnTo>
                  <a:lnTo>
                    <a:pt x="3205" y="5235"/>
                  </a:lnTo>
                  <a:lnTo>
                    <a:pt x="3248" y="5279"/>
                  </a:lnTo>
                  <a:lnTo>
                    <a:pt x="3253" y="5283"/>
                  </a:lnTo>
                  <a:lnTo>
                    <a:pt x="3272" y="5298"/>
                  </a:lnTo>
                  <a:lnTo>
                    <a:pt x="3311" y="5346"/>
                  </a:lnTo>
                  <a:lnTo>
                    <a:pt x="3320" y="5351"/>
                  </a:lnTo>
                  <a:lnTo>
                    <a:pt x="3330" y="5365"/>
                  </a:lnTo>
                  <a:cubicBezTo>
                    <a:pt x="3580" y="5639"/>
                    <a:pt x="3787" y="5947"/>
                    <a:pt x="3951" y="6284"/>
                  </a:cubicBezTo>
                  <a:lnTo>
                    <a:pt x="3951" y="6289"/>
                  </a:lnTo>
                  <a:lnTo>
                    <a:pt x="3951" y="6294"/>
                  </a:lnTo>
                  <a:lnTo>
                    <a:pt x="3951" y="6299"/>
                  </a:lnTo>
                  <a:lnTo>
                    <a:pt x="3951" y="6303"/>
                  </a:lnTo>
                  <a:cubicBezTo>
                    <a:pt x="3960" y="6328"/>
                    <a:pt x="3970" y="6347"/>
                    <a:pt x="3980" y="6371"/>
                  </a:cubicBezTo>
                  <a:cubicBezTo>
                    <a:pt x="4191" y="6842"/>
                    <a:pt x="4302" y="7357"/>
                    <a:pt x="4307" y="7872"/>
                  </a:cubicBezTo>
                  <a:lnTo>
                    <a:pt x="4307" y="7901"/>
                  </a:lnTo>
                  <a:lnTo>
                    <a:pt x="4307" y="8021"/>
                  </a:lnTo>
                  <a:lnTo>
                    <a:pt x="4307" y="8055"/>
                  </a:lnTo>
                  <a:cubicBezTo>
                    <a:pt x="4307" y="8089"/>
                    <a:pt x="4302" y="8122"/>
                    <a:pt x="4297" y="8156"/>
                  </a:cubicBezTo>
                  <a:lnTo>
                    <a:pt x="4297" y="8175"/>
                  </a:lnTo>
                  <a:cubicBezTo>
                    <a:pt x="4297" y="8219"/>
                    <a:pt x="4292" y="8257"/>
                    <a:pt x="4287" y="8296"/>
                  </a:cubicBezTo>
                  <a:lnTo>
                    <a:pt x="4287" y="8320"/>
                  </a:lnTo>
                  <a:cubicBezTo>
                    <a:pt x="4283" y="8353"/>
                    <a:pt x="4283" y="8387"/>
                    <a:pt x="4278" y="8421"/>
                  </a:cubicBezTo>
                  <a:lnTo>
                    <a:pt x="4273" y="8450"/>
                  </a:lnTo>
                  <a:cubicBezTo>
                    <a:pt x="4259" y="8531"/>
                    <a:pt x="4244" y="8608"/>
                    <a:pt x="4230" y="8685"/>
                  </a:cubicBezTo>
                  <a:lnTo>
                    <a:pt x="4225" y="8709"/>
                  </a:lnTo>
                  <a:cubicBezTo>
                    <a:pt x="4215" y="8743"/>
                    <a:pt x="4210" y="8777"/>
                    <a:pt x="4201" y="8806"/>
                  </a:cubicBezTo>
                  <a:lnTo>
                    <a:pt x="4196" y="8830"/>
                  </a:lnTo>
                  <a:cubicBezTo>
                    <a:pt x="4186" y="8868"/>
                    <a:pt x="4177" y="8907"/>
                    <a:pt x="4162" y="8945"/>
                  </a:cubicBezTo>
                  <a:lnTo>
                    <a:pt x="4162" y="8960"/>
                  </a:lnTo>
                  <a:cubicBezTo>
                    <a:pt x="4153" y="8993"/>
                    <a:pt x="4138" y="9027"/>
                    <a:pt x="4129" y="9061"/>
                  </a:cubicBezTo>
                  <a:lnTo>
                    <a:pt x="4124" y="9085"/>
                  </a:lnTo>
                  <a:cubicBezTo>
                    <a:pt x="4095" y="9157"/>
                    <a:pt x="4071" y="9234"/>
                    <a:pt x="4042" y="9306"/>
                  </a:cubicBezTo>
                  <a:lnTo>
                    <a:pt x="4032" y="9325"/>
                  </a:lnTo>
                  <a:cubicBezTo>
                    <a:pt x="4018" y="9359"/>
                    <a:pt x="4004" y="9388"/>
                    <a:pt x="3989" y="9421"/>
                  </a:cubicBezTo>
                  <a:lnTo>
                    <a:pt x="3984" y="9436"/>
                  </a:lnTo>
                  <a:cubicBezTo>
                    <a:pt x="3970" y="9474"/>
                    <a:pt x="3951" y="9508"/>
                    <a:pt x="3931" y="9547"/>
                  </a:cubicBezTo>
                  <a:lnTo>
                    <a:pt x="3931" y="9551"/>
                  </a:lnTo>
                  <a:cubicBezTo>
                    <a:pt x="3917" y="9585"/>
                    <a:pt x="3898" y="9619"/>
                    <a:pt x="3883" y="9652"/>
                  </a:cubicBezTo>
                  <a:lnTo>
                    <a:pt x="3874" y="9667"/>
                  </a:lnTo>
                  <a:cubicBezTo>
                    <a:pt x="3835" y="9739"/>
                    <a:pt x="3797" y="9806"/>
                    <a:pt x="3753" y="9879"/>
                  </a:cubicBezTo>
                  <a:lnTo>
                    <a:pt x="3744" y="9888"/>
                  </a:lnTo>
                  <a:cubicBezTo>
                    <a:pt x="3724" y="9922"/>
                    <a:pt x="3705" y="9951"/>
                    <a:pt x="3686" y="9984"/>
                  </a:cubicBezTo>
                  <a:lnTo>
                    <a:pt x="3681" y="9989"/>
                  </a:lnTo>
                  <a:cubicBezTo>
                    <a:pt x="3633" y="10057"/>
                    <a:pt x="3585" y="10124"/>
                    <a:pt x="3537" y="10187"/>
                  </a:cubicBezTo>
                  <a:lnTo>
                    <a:pt x="3532" y="10196"/>
                  </a:lnTo>
                  <a:cubicBezTo>
                    <a:pt x="3479" y="10264"/>
                    <a:pt x="3431" y="10326"/>
                    <a:pt x="3373" y="10389"/>
                  </a:cubicBezTo>
                  <a:lnTo>
                    <a:pt x="3373" y="10393"/>
                  </a:lnTo>
                  <a:cubicBezTo>
                    <a:pt x="3344" y="10422"/>
                    <a:pt x="3315" y="10451"/>
                    <a:pt x="3291" y="10480"/>
                  </a:cubicBezTo>
                  <a:cubicBezTo>
                    <a:pt x="3234" y="10543"/>
                    <a:pt x="3176" y="10600"/>
                    <a:pt x="3113" y="10658"/>
                  </a:cubicBezTo>
                  <a:lnTo>
                    <a:pt x="3109" y="10658"/>
                  </a:lnTo>
                  <a:cubicBezTo>
                    <a:pt x="2955" y="10802"/>
                    <a:pt x="2791" y="10932"/>
                    <a:pt x="2618" y="11048"/>
                  </a:cubicBezTo>
                  <a:cubicBezTo>
                    <a:pt x="2512" y="11120"/>
                    <a:pt x="2401" y="11183"/>
                    <a:pt x="2291" y="11240"/>
                  </a:cubicBezTo>
                  <a:lnTo>
                    <a:pt x="7415" y="11240"/>
                  </a:lnTo>
                  <a:lnTo>
                    <a:pt x="7415" y="2546"/>
                  </a:lnTo>
                  <a:lnTo>
                    <a:pt x="5091" y="2546"/>
                  </a:lnTo>
                  <a:cubicBezTo>
                    <a:pt x="4976" y="2546"/>
                    <a:pt x="4879" y="2449"/>
                    <a:pt x="4879" y="2329"/>
                  </a:cubicBezTo>
                  <a:lnTo>
                    <a:pt x="48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1"/>
            <p:cNvSpPr/>
            <p:nvPr/>
          </p:nvSpPr>
          <p:spPr>
            <a:xfrm>
              <a:off x="6501947" y="2452457"/>
              <a:ext cx="47603" cy="47603"/>
            </a:xfrm>
            <a:custGeom>
              <a:avLst/>
              <a:gdLst/>
              <a:ahLst/>
              <a:cxnLst/>
              <a:rect l="l" t="t" r="r" b="b"/>
              <a:pathLst>
                <a:path w="1815" h="1815" extrusionOk="0">
                  <a:moveTo>
                    <a:pt x="0" y="0"/>
                  </a:moveTo>
                  <a:lnTo>
                    <a:pt x="0" y="1814"/>
                  </a:lnTo>
                  <a:lnTo>
                    <a:pt x="1814" y="1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1"/>
            <p:cNvSpPr/>
            <p:nvPr/>
          </p:nvSpPr>
          <p:spPr>
            <a:xfrm>
              <a:off x="6451957" y="2487156"/>
              <a:ext cx="47603" cy="47603"/>
            </a:xfrm>
            <a:custGeom>
              <a:avLst/>
              <a:gdLst/>
              <a:ahLst/>
              <a:cxnLst/>
              <a:rect l="l" t="t" r="r" b="b"/>
              <a:pathLst>
                <a:path w="1815" h="1815" extrusionOk="0">
                  <a:moveTo>
                    <a:pt x="1" y="0"/>
                  </a:moveTo>
                  <a:lnTo>
                    <a:pt x="1" y="1814"/>
                  </a:lnTo>
                  <a:lnTo>
                    <a:pt x="1815" y="18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1"/>
            <p:cNvSpPr/>
            <p:nvPr/>
          </p:nvSpPr>
          <p:spPr>
            <a:xfrm>
              <a:off x="6446921" y="2468089"/>
              <a:ext cx="80781" cy="271743"/>
            </a:xfrm>
            <a:custGeom>
              <a:avLst/>
              <a:gdLst/>
              <a:ahLst/>
              <a:cxnLst/>
              <a:rect l="l" t="t" r="r" b="b"/>
              <a:pathLst>
                <a:path w="3080" h="10361" extrusionOk="0">
                  <a:moveTo>
                    <a:pt x="0" y="1"/>
                  </a:moveTo>
                  <a:lnTo>
                    <a:pt x="24" y="5"/>
                  </a:lnTo>
                  <a:cubicBezTo>
                    <a:pt x="34" y="5"/>
                    <a:pt x="43" y="10"/>
                    <a:pt x="48" y="10"/>
                  </a:cubicBezTo>
                  <a:lnTo>
                    <a:pt x="58" y="10"/>
                  </a:lnTo>
                  <a:lnTo>
                    <a:pt x="82" y="20"/>
                  </a:lnTo>
                  <a:cubicBezTo>
                    <a:pt x="87" y="25"/>
                    <a:pt x="96" y="30"/>
                    <a:pt x="106" y="34"/>
                  </a:cubicBezTo>
                  <a:lnTo>
                    <a:pt x="111" y="39"/>
                  </a:lnTo>
                  <a:cubicBezTo>
                    <a:pt x="116" y="44"/>
                    <a:pt x="125" y="54"/>
                    <a:pt x="130" y="58"/>
                  </a:cubicBezTo>
                  <a:lnTo>
                    <a:pt x="2675" y="2604"/>
                  </a:lnTo>
                  <a:cubicBezTo>
                    <a:pt x="2685" y="2613"/>
                    <a:pt x="2690" y="2618"/>
                    <a:pt x="2695" y="2628"/>
                  </a:cubicBezTo>
                  <a:lnTo>
                    <a:pt x="2699" y="2633"/>
                  </a:lnTo>
                  <a:cubicBezTo>
                    <a:pt x="2704" y="2638"/>
                    <a:pt x="2709" y="2647"/>
                    <a:pt x="2714" y="2657"/>
                  </a:cubicBezTo>
                  <a:cubicBezTo>
                    <a:pt x="2719" y="2662"/>
                    <a:pt x="2724" y="2671"/>
                    <a:pt x="2728" y="2681"/>
                  </a:cubicBezTo>
                  <a:lnTo>
                    <a:pt x="2728" y="2686"/>
                  </a:lnTo>
                  <a:cubicBezTo>
                    <a:pt x="2728" y="2695"/>
                    <a:pt x="2733" y="2705"/>
                    <a:pt x="2733" y="2714"/>
                  </a:cubicBezTo>
                  <a:cubicBezTo>
                    <a:pt x="2733" y="2719"/>
                    <a:pt x="2738" y="2729"/>
                    <a:pt x="2738" y="2739"/>
                  </a:cubicBezTo>
                  <a:lnTo>
                    <a:pt x="2738" y="2748"/>
                  </a:lnTo>
                  <a:lnTo>
                    <a:pt x="2738" y="2753"/>
                  </a:lnTo>
                  <a:lnTo>
                    <a:pt x="2738" y="10360"/>
                  </a:lnTo>
                  <a:lnTo>
                    <a:pt x="3080" y="10360"/>
                  </a:lnTo>
                  <a:lnTo>
                    <a:pt x="3080" y="2753"/>
                  </a:lnTo>
                  <a:lnTo>
                    <a:pt x="3080" y="2748"/>
                  </a:lnTo>
                  <a:lnTo>
                    <a:pt x="3080" y="2739"/>
                  </a:lnTo>
                  <a:cubicBezTo>
                    <a:pt x="3080" y="2729"/>
                    <a:pt x="3075" y="2719"/>
                    <a:pt x="3075" y="2714"/>
                  </a:cubicBezTo>
                  <a:cubicBezTo>
                    <a:pt x="3075" y="2705"/>
                    <a:pt x="3070" y="2695"/>
                    <a:pt x="3070" y="2686"/>
                  </a:cubicBezTo>
                  <a:lnTo>
                    <a:pt x="3070" y="2681"/>
                  </a:lnTo>
                  <a:cubicBezTo>
                    <a:pt x="3065" y="2671"/>
                    <a:pt x="3060" y="2662"/>
                    <a:pt x="3056" y="2657"/>
                  </a:cubicBezTo>
                  <a:cubicBezTo>
                    <a:pt x="3051" y="2647"/>
                    <a:pt x="3046" y="2638"/>
                    <a:pt x="3041" y="2633"/>
                  </a:cubicBezTo>
                  <a:lnTo>
                    <a:pt x="3036" y="2628"/>
                  </a:lnTo>
                  <a:cubicBezTo>
                    <a:pt x="3031" y="2618"/>
                    <a:pt x="3027" y="2613"/>
                    <a:pt x="3022" y="2604"/>
                  </a:cubicBezTo>
                  <a:lnTo>
                    <a:pt x="2060" y="1646"/>
                  </a:lnTo>
                  <a:lnTo>
                    <a:pt x="1886" y="1646"/>
                  </a:lnTo>
                  <a:cubicBezTo>
                    <a:pt x="1771" y="1646"/>
                    <a:pt x="1675" y="1550"/>
                    <a:pt x="1675" y="1435"/>
                  </a:cubicBezTo>
                  <a:lnTo>
                    <a:pt x="1675" y="1257"/>
                  </a:lnTo>
                  <a:lnTo>
                    <a:pt x="476" y="58"/>
                  </a:lnTo>
                  <a:cubicBezTo>
                    <a:pt x="467" y="54"/>
                    <a:pt x="462" y="44"/>
                    <a:pt x="452" y="39"/>
                  </a:cubicBezTo>
                  <a:lnTo>
                    <a:pt x="448" y="34"/>
                  </a:lnTo>
                  <a:cubicBezTo>
                    <a:pt x="438" y="30"/>
                    <a:pt x="433" y="25"/>
                    <a:pt x="424" y="20"/>
                  </a:cubicBezTo>
                  <a:cubicBezTo>
                    <a:pt x="414" y="20"/>
                    <a:pt x="409" y="15"/>
                    <a:pt x="399" y="10"/>
                  </a:cubicBezTo>
                  <a:lnTo>
                    <a:pt x="395" y="10"/>
                  </a:lnTo>
                  <a:cubicBezTo>
                    <a:pt x="385" y="10"/>
                    <a:pt x="375" y="5"/>
                    <a:pt x="366" y="5"/>
                  </a:cubicBezTo>
                  <a:cubicBezTo>
                    <a:pt x="356" y="1"/>
                    <a:pt x="351" y="1"/>
                    <a:pt x="3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1"/>
            <p:cNvSpPr/>
            <p:nvPr/>
          </p:nvSpPr>
          <p:spPr>
            <a:xfrm>
              <a:off x="6362731" y="2444484"/>
              <a:ext cx="8996" cy="23500"/>
            </a:xfrm>
            <a:custGeom>
              <a:avLst/>
              <a:gdLst/>
              <a:ahLst/>
              <a:cxnLst/>
              <a:rect l="l" t="t" r="r" b="b"/>
              <a:pathLst>
                <a:path w="343" h="896" extrusionOk="0">
                  <a:moveTo>
                    <a:pt x="1" y="1"/>
                  </a:moveTo>
                  <a:lnTo>
                    <a:pt x="1" y="896"/>
                  </a:lnTo>
                  <a:lnTo>
                    <a:pt x="342" y="896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1"/>
            <p:cNvSpPr/>
            <p:nvPr/>
          </p:nvSpPr>
          <p:spPr>
            <a:xfrm>
              <a:off x="6312768" y="2479209"/>
              <a:ext cx="9232" cy="109946"/>
            </a:xfrm>
            <a:custGeom>
              <a:avLst/>
              <a:gdLst/>
              <a:ahLst/>
              <a:cxnLst/>
              <a:rect l="l" t="t" r="r" b="b"/>
              <a:pathLst>
                <a:path w="352" h="4192" extrusionOk="0">
                  <a:moveTo>
                    <a:pt x="0" y="0"/>
                  </a:moveTo>
                  <a:lnTo>
                    <a:pt x="10" y="4191"/>
                  </a:lnTo>
                  <a:lnTo>
                    <a:pt x="24" y="4191"/>
                  </a:lnTo>
                  <a:lnTo>
                    <a:pt x="63" y="4186"/>
                  </a:lnTo>
                  <a:lnTo>
                    <a:pt x="116" y="4177"/>
                  </a:lnTo>
                  <a:lnTo>
                    <a:pt x="120" y="4177"/>
                  </a:lnTo>
                  <a:lnTo>
                    <a:pt x="159" y="4172"/>
                  </a:lnTo>
                  <a:lnTo>
                    <a:pt x="207" y="4167"/>
                  </a:lnTo>
                  <a:lnTo>
                    <a:pt x="351" y="4167"/>
                  </a:lnTo>
                  <a:lnTo>
                    <a:pt x="342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1"/>
            <p:cNvSpPr/>
            <p:nvPr/>
          </p:nvSpPr>
          <p:spPr>
            <a:xfrm>
              <a:off x="6234767" y="2588604"/>
              <a:ext cx="192484" cy="192484"/>
            </a:xfrm>
            <a:custGeom>
              <a:avLst/>
              <a:gdLst/>
              <a:ahLst/>
              <a:cxnLst/>
              <a:rect l="l" t="t" r="r" b="b"/>
              <a:pathLst>
                <a:path w="7339" h="7339" extrusionOk="0">
                  <a:moveTo>
                    <a:pt x="3427" y="1"/>
                  </a:moveTo>
                  <a:lnTo>
                    <a:pt x="3374" y="6"/>
                  </a:lnTo>
                  <a:lnTo>
                    <a:pt x="3330" y="11"/>
                  </a:lnTo>
                  <a:lnTo>
                    <a:pt x="3277" y="15"/>
                  </a:lnTo>
                  <a:lnTo>
                    <a:pt x="3234" y="20"/>
                  </a:lnTo>
                  <a:lnTo>
                    <a:pt x="3181" y="25"/>
                  </a:lnTo>
                  <a:lnTo>
                    <a:pt x="3138" y="30"/>
                  </a:lnTo>
                  <a:lnTo>
                    <a:pt x="3085" y="39"/>
                  </a:lnTo>
                  <a:lnTo>
                    <a:pt x="3042" y="44"/>
                  </a:lnTo>
                  <a:lnTo>
                    <a:pt x="2993" y="54"/>
                  </a:lnTo>
                  <a:lnTo>
                    <a:pt x="2950" y="63"/>
                  </a:lnTo>
                  <a:lnTo>
                    <a:pt x="2902" y="73"/>
                  </a:lnTo>
                  <a:lnTo>
                    <a:pt x="2859" y="83"/>
                  </a:lnTo>
                  <a:lnTo>
                    <a:pt x="2811" y="92"/>
                  </a:lnTo>
                  <a:lnTo>
                    <a:pt x="2767" y="102"/>
                  </a:lnTo>
                  <a:lnTo>
                    <a:pt x="2719" y="116"/>
                  </a:lnTo>
                  <a:lnTo>
                    <a:pt x="2676" y="126"/>
                  </a:lnTo>
                  <a:lnTo>
                    <a:pt x="2628" y="140"/>
                  </a:lnTo>
                  <a:lnTo>
                    <a:pt x="2584" y="155"/>
                  </a:lnTo>
                  <a:lnTo>
                    <a:pt x="2541" y="169"/>
                  </a:lnTo>
                  <a:lnTo>
                    <a:pt x="2498" y="184"/>
                  </a:lnTo>
                  <a:lnTo>
                    <a:pt x="2450" y="198"/>
                  </a:lnTo>
                  <a:lnTo>
                    <a:pt x="2411" y="213"/>
                  </a:lnTo>
                  <a:lnTo>
                    <a:pt x="2363" y="232"/>
                  </a:lnTo>
                  <a:lnTo>
                    <a:pt x="2325" y="246"/>
                  </a:lnTo>
                  <a:lnTo>
                    <a:pt x="2277" y="266"/>
                  </a:lnTo>
                  <a:lnTo>
                    <a:pt x="2238" y="280"/>
                  </a:lnTo>
                  <a:lnTo>
                    <a:pt x="2190" y="299"/>
                  </a:lnTo>
                  <a:lnTo>
                    <a:pt x="2151" y="318"/>
                  </a:lnTo>
                  <a:lnTo>
                    <a:pt x="2094" y="343"/>
                  </a:lnTo>
                  <a:lnTo>
                    <a:pt x="2036" y="371"/>
                  </a:lnTo>
                  <a:lnTo>
                    <a:pt x="1988" y="395"/>
                  </a:lnTo>
                  <a:lnTo>
                    <a:pt x="1949" y="415"/>
                  </a:lnTo>
                  <a:lnTo>
                    <a:pt x="1906" y="439"/>
                  </a:lnTo>
                  <a:lnTo>
                    <a:pt x="1868" y="463"/>
                  </a:lnTo>
                  <a:lnTo>
                    <a:pt x="1829" y="482"/>
                  </a:lnTo>
                  <a:lnTo>
                    <a:pt x="1791" y="506"/>
                  </a:lnTo>
                  <a:lnTo>
                    <a:pt x="1747" y="530"/>
                  </a:lnTo>
                  <a:lnTo>
                    <a:pt x="1709" y="554"/>
                  </a:lnTo>
                  <a:lnTo>
                    <a:pt x="1670" y="578"/>
                  </a:lnTo>
                  <a:lnTo>
                    <a:pt x="1632" y="602"/>
                  </a:lnTo>
                  <a:lnTo>
                    <a:pt x="1598" y="631"/>
                  </a:lnTo>
                  <a:lnTo>
                    <a:pt x="1560" y="655"/>
                  </a:lnTo>
                  <a:lnTo>
                    <a:pt x="1521" y="684"/>
                  </a:lnTo>
                  <a:lnTo>
                    <a:pt x="1483" y="708"/>
                  </a:lnTo>
                  <a:lnTo>
                    <a:pt x="1449" y="737"/>
                  </a:lnTo>
                  <a:lnTo>
                    <a:pt x="1410" y="766"/>
                  </a:lnTo>
                  <a:lnTo>
                    <a:pt x="1377" y="790"/>
                  </a:lnTo>
                  <a:lnTo>
                    <a:pt x="1343" y="819"/>
                  </a:lnTo>
                  <a:lnTo>
                    <a:pt x="1305" y="848"/>
                  </a:lnTo>
                  <a:lnTo>
                    <a:pt x="1271" y="877"/>
                  </a:lnTo>
                  <a:lnTo>
                    <a:pt x="1237" y="910"/>
                  </a:lnTo>
                  <a:lnTo>
                    <a:pt x="1203" y="939"/>
                  </a:lnTo>
                  <a:lnTo>
                    <a:pt x="1170" y="968"/>
                  </a:lnTo>
                  <a:lnTo>
                    <a:pt x="1136" y="1002"/>
                  </a:lnTo>
                  <a:lnTo>
                    <a:pt x="1107" y="1031"/>
                  </a:lnTo>
                  <a:lnTo>
                    <a:pt x="1074" y="1064"/>
                  </a:lnTo>
                  <a:lnTo>
                    <a:pt x="1040" y="1098"/>
                  </a:lnTo>
                  <a:lnTo>
                    <a:pt x="1011" y="1127"/>
                  </a:lnTo>
                  <a:lnTo>
                    <a:pt x="977" y="1165"/>
                  </a:lnTo>
                  <a:lnTo>
                    <a:pt x="953" y="1189"/>
                  </a:lnTo>
                  <a:cubicBezTo>
                    <a:pt x="708" y="1459"/>
                    <a:pt x="501" y="1762"/>
                    <a:pt x="347" y="2094"/>
                  </a:cubicBezTo>
                  <a:lnTo>
                    <a:pt x="337" y="2113"/>
                  </a:lnTo>
                  <a:lnTo>
                    <a:pt x="309" y="2171"/>
                  </a:lnTo>
                  <a:lnTo>
                    <a:pt x="299" y="2200"/>
                  </a:lnTo>
                  <a:lnTo>
                    <a:pt x="275" y="2258"/>
                  </a:lnTo>
                  <a:lnTo>
                    <a:pt x="260" y="2291"/>
                  </a:lnTo>
                  <a:lnTo>
                    <a:pt x="236" y="2349"/>
                  </a:lnTo>
                  <a:lnTo>
                    <a:pt x="227" y="2383"/>
                  </a:lnTo>
                  <a:lnTo>
                    <a:pt x="203" y="2436"/>
                  </a:lnTo>
                  <a:lnTo>
                    <a:pt x="193" y="2469"/>
                  </a:lnTo>
                  <a:lnTo>
                    <a:pt x="174" y="2532"/>
                  </a:lnTo>
                  <a:lnTo>
                    <a:pt x="164" y="2566"/>
                  </a:lnTo>
                  <a:cubicBezTo>
                    <a:pt x="155" y="2585"/>
                    <a:pt x="150" y="2609"/>
                    <a:pt x="145" y="2628"/>
                  </a:cubicBezTo>
                  <a:lnTo>
                    <a:pt x="135" y="2657"/>
                  </a:lnTo>
                  <a:cubicBezTo>
                    <a:pt x="126" y="2686"/>
                    <a:pt x="116" y="2720"/>
                    <a:pt x="111" y="2748"/>
                  </a:cubicBezTo>
                  <a:lnTo>
                    <a:pt x="111" y="2753"/>
                  </a:lnTo>
                  <a:cubicBezTo>
                    <a:pt x="102" y="2782"/>
                    <a:pt x="97" y="2811"/>
                    <a:pt x="87" y="2845"/>
                  </a:cubicBezTo>
                  <a:lnTo>
                    <a:pt x="82" y="2878"/>
                  </a:lnTo>
                  <a:cubicBezTo>
                    <a:pt x="78" y="2898"/>
                    <a:pt x="73" y="2917"/>
                    <a:pt x="68" y="2936"/>
                  </a:cubicBezTo>
                  <a:cubicBezTo>
                    <a:pt x="63" y="2955"/>
                    <a:pt x="63" y="2965"/>
                    <a:pt x="58" y="2975"/>
                  </a:cubicBezTo>
                  <a:cubicBezTo>
                    <a:pt x="58" y="2989"/>
                    <a:pt x="53" y="3013"/>
                    <a:pt x="49" y="3032"/>
                  </a:cubicBezTo>
                  <a:cubicBezTo>
                    <a:pt x="49" y="3052"/>
                    <a:pt x="44" y="3061"/>
                    <a:pt x="44" y="3076"/>
                  </a:cubicBezTo>
                  <a:cubicBezTo>
                    <a:pt x="39" y="3090"/>
                    <a:pt x="39" y="3109"/>
                    <a:pt x="34" y="3129"/>
                  </a:cubicBezTo>
                  <a:cubicBezTo>
                    <a:pt x="29" y="3143"/>
                    <a:pt x="29" y="3157"/>
                    <a:pt x="29" y="3172"/>
                  </a:cubicBezTo>
                  <a:cubicBezTo>
                    <a:pt x="25" y="3186"/>
                    <a:pt x="25" y="3205"/>
                    <a:pt x="20" y="3225"/>
                  </a:cubicBezTo>
                  <a:cubicBezTo>
                    <a:pt x="20" y="3239"/>
                    <a:pt x="20" y="3254"/>
                    <a:pt x="15" y="3268"/>
                  </a:cubicBezTo>
                  <a:cubicBezTo>
                    <a:pt x="15" y="3282"/>
                    <a:pt x="10" y="3307"/>
                    <a:pt x="10" y="3321"/>
                  </a:cubicBezTo>
                  <a:cubicBezTo>
                    <a:pt x="10" y="3340"/>
                    <a:pt x="10" y="3355"/>
                    <a:pt x="5" y="3369"/>
                  </a:cubicBezTo>
                  <a:cubicBezTo>
                    <a:pt x="1" y="3384"/>
                    <a:pt x="5" y="3403"/>
                    <a:pt x="1" y="3422"/>
                  </a:cubicBezTo>
                  <a:cubicBezTo>
                    <a:pt x="1" y="3441"/>
                    <a:pt x="1" y="3451"/>
                    <a:pt x="1" y="3465"/>
                  </a:cubicBezTo>
                  <a:lnTo>
                    <a:pt x="1" y="3528"/>
                  </a:lnTo>
                  <a:lnTo>
                    <a:pt x="1" y="3566"/>
                  </a:lnTo>
                  <a:lnTo>
                    <a:pt x="1" y="3643"/>
                  </a:lnTo>
                  <a:lnTo>
                    <a:pt x="1" y="3667"/>
                  </a:lnTo>
                  <a:cubicBezTo>
                    <a:pt x="1" y="5693"/>
                    <a:pt x="1646" y="7339"/>
                    <a:pt x="3672" y="7339"/>
                  </a:cubicBezTo>
                  <a:cubicBezTo>
                    <a:pt x="5698" y="7339"/>
                    <a:pt x="7338" y="5693"/>
                    <a:pt x="7338" y="3667"/>
                  </a:cubicBezTo>
                  <a:cubicBezTo>
                    <a:pt x="7319" y="3658"/>
                    <a:pt x="7319" y="3653"/>
                    <a:pt x="7319" y="3643"/>
                  </a:cubicBezTo>
                  <a:lnTo>
                    <a:pt x="7319" y="3571"/>
                  </a:lnTo>
                  <a:lnTo>
                    <a:pt x="7319" y="3528"/>
                  </a:lnTo>
                  <a:lnTo>
                    <a:pt x="7319" y="3465"/>
                  </a:lnTo>
                  <a:lnTo>
                    <a:pt x="7319" y="3422"/>
                  </a:lnTo>
                  <a:cubicBezTo>
                    <a:pt x="7319" y="3408"/>
                    <a:pt x="7319" y="3388"/>
                    <a:pt x="7314" y="3369"/>
                  </a:cubicBezTo>
                  <a:cubicBezTo>
                    <a:pt x="7310" y="3350"/>
                    <a:pt x="7314" y="3340"/>
                    <a:pt x="7310" y="3326"/>
                  </a:cubicBezTo>
                  <a:cubicBezTo>
                    <a:pt x="7305" y="3307"/>
                    <a:pt x="7310" y="3287"/>
                    <a:pt x="7305" y="3273"/>
                  </a:cubicBezTo>
                  <a:cubicBezTo>
                    <a:pt x="7305" y="3254"/>
                    <a:pt x="7300" y="3239"/>
                    <a:pt x="7300" y="3225"/>
                  </a:cubicBezTo>
                  <a:cubicBezTo>
                    <a:pt x="7300" y="3210"/>
                    <a:pt x="7295" y="3191"/>
                    <a:pt x="7295" y="3172"/>
                  </a:cubicBezTo>
                  <a:cubicBezTo>
                    <a:pt x="7290" y="3157"/>
                    <a:pt x="7290" y="3143"/>
                    <a:pt x="7286" y="3129"/>
                  </a:cubicBezTo>
                  <a:cubicBezTo>
                    <a:pt x="7286" y="3114"/>
                    <a:pt x="7281" y="3095"/>
                    <a:pt x="7281" y="3076"/>
                  </a:cubicBezTo>
                  <a:cubicBezTo>
                    <a:pt x="7276" y="3056"/>
                    <a:pt x="7276" y="3047"/>
                    <a:pt x="7271" y="3032"/>
                  </a:cubicBezTo>
                  <a:cubicBezTo>
                    <a:pt x="7271" y="3018"/>
                    <a:pt x="7266" y="2994"/>
                    <a:pt x="7261" y="2979"/>
                  </a:cubicBezTo>
                  <a:cubicBezTo>
                    <a:pt x="7257" y="2960"/>
                    <a:pt x="7257" y="2950"/>
                    <a:pt x="7252" y="2936"/>
                  </a:cubicBezTo>
                  <a:cubicBezTo>
                    <a:pt x="7252" y="2926"/>
                    <a:pt x="7247" y="2898"/>
                    <a:pt x="7242" y="2878"/>
                  </a:cubicBezTo>
                  <a:lnTo>
                    <a:pt x="7233" y="2845"/>
                  </a:lnTo>
                  <a:cubicBezTo>
                    <a:pt x="7228" y="2811"/>
                    <a:pt x="7218" y="2782"/>
                    <a:pt x="7213" y="2753"/>
                  </a:cubicBezTo>
                  <a:lnTo>
                    <a:pt x="7213" y="2748"/>
                  </a:lnTo>
                  <a:cubicBezTo>
                    <a:pt x="7204" y="2720"/>
                    <a:pt x="7194" y="2686"/>
                    <a:pt x="7184" y="2657"/>
                  </a:cubicBezTo>
                  <a:lnTo>
                    <a:pt x="7180" y="2628"/>
                  </a:lnTo>
                  <a:cubicBezTo>
                    <a:pt x="7170" y="2609"/>
                    <a:pt x="7165" y="2585"/>
                    <a:pt x="7160" y="2566"/>
                  </a:cubicBezTo>
                  <a:lnTo>
                    <a:pt x="7146" y="2532"/>
                  </a:lnTo>
                  <a:cubicBezTo>
                    <a:pt x="7141" y="2513"/>
                    <a:pt x="7136" y="2493"/>
                    <a:pt x="7127" y="2474"/>
                  </a:cubicBezTo>
                  <a:lnTo>
                    <a:pt x="7117" y="2436"/>
                  </a:lnTo>
                  <a:lnTo>
                    <a:pt x="7098" y="2383"/>
                  </a:lnTo>
                  <a:lnTo>
                    <a:pt x="7083" y="2349"/>
                  </a:lnTo>
                  <a:lnTo>
                    <a:pt x="7059" y="2291"/>
                  </a:lnTo>
                  <a:lnTo>
                    <a:pt x="7050" y="2258"/>
                  </a:lnTo>
                  <a:lnTo>
                    <a:pt x="7026" y="2200"/>
                  </a:lnTo>
                  <a:lnTo>
                    <a:pt x="7011" y="2171"/>
                  </a:lnTo>
                  <a:cubicBezTo>
                    <a:pt x="7002" y="2152"/>
                    <a:pt x="6992" y="2132"/>
                    <a:pt x="6982" y="2113"/>
                  </a:cubicBezTo>
                  <a:lnTo>
                    <a:pt x="6978" y="2094"/>
                  </a:lnTo>
                  <a:cubicBezTo>
                    <a:pt x="6819" y="1762"/>
                    <a:pt x="6617" y="1459"/>
                    <a:pt x="6371" y="1189"/>
                  </a:cubicBezTo>
                  <a:lnTo>
                    <a:pt x="6342" y="1165"/>
                  </a:lnTo>
                  <a:lnTo>
                    <a:pt x="6309" y="1127"/>
                  </a:lnTo>
                  <a:lnTo>
                    <a:pt x="6280" y="1098"/>
                  </a:lnTo>
                  <a:lnTo>
                    <a:pt x="6246" y="1064"/>
                  </a:lnTo>
                  <a:lnTo>
                    <a:pt x="6217" y="1031"/>
                  </a:lnTo>
                  <a:lnTo>
                    <a:pt x="6184" y="1002"/>
                  </a:lnTo>
                  <a:lnTo>
                    <a:pt x="6150" y="968"/>
                  </a:lnTo>
                  <a:lnTo>
                    <a:pt x="6116" y="939"/>
                  </a:lnTo>
                  <a:lnTo>
                    <a:pt x="6083" y="910"/>
                  </a:lnTo>
                  <a:lnTo>
                    <a:pt x="6049" y="877"/>
                  </a:lnTo>
                  <a:lnTo>
                    <a:pt x="6015" y="848"/>
                  </a:lnTo>
                  <a:lnTo>
                    <a:pt x="5982" y="819"/>
                  </a:lnTo>
                  <a:lnTo>
                    <a:pt x="5943" y="790"/>
                  </a:lnTo>
                  <a:lnTo>
                    <a:pt x="5909" y="766"/>
                  </a:lnTo>
                  <a:lnTo>
                    <a:pt x="5871" y="737"/>
                  </a:lnTo>
                  <a:lnTo>
                    <a:pt x="5837" y="708"/>
                  </a:lnTo>
                  <a:lnTo>
                    <a:pt x="5799" y="684"/>
                  </a:lnTo>
                  <a:lnTo>
                    <a:pt x="5760" y="655"/>
                  </a:lnTo>
                  <a:lnTo>
                    <a:pt x="5722" y="631"/>
                  </a:lnTo>
                  <a:lnTo>
                    <a:pt x="5688" y="602"/>
                  </a:lnTo>
                  <a:lnTo>
                    <a:pt x="5650" y="578"/>
                  </a:lnTo>
                  <a:lnTo>
                    <a:pt x="5611" y="554"/>
                  </a:lnTo>
                  <a:lnTo>
                    <a:pt x="5573" y="530"/>
                  </a:lnTo>
                  <a:lnTo>
                    <a:pt x="5534" y="506"/>
                  </a:lnTo>
                  <a:lnTo>
                    <a:pt x="5491" y="482"/>
                  </a:lnTo>
                  <a:lnTo>
                    <a:pt x="5452" y="463"/>
                  </a:lnTo>
                  <a:lnTo>
                    <a:pt x="5414" y="439"/>
                  </a:lnTo>
                  <a:lnTo>
                    <a:pt x="5370" y="415"/>
                  </a:lnTo>
                  <a:lnTo>
                    <a:pt x="5332" y="395"/>
                  </a:lnTo>
                  <a:lnTo>
                    <a:pt x="5284" y="371"/>
                  </a:lnTo>
                  <a:lnTo>
                    <a:pt x="5226" y="343"/>
                  </a:lnTo>
                  <a:lnTo>
                    <a:pt x="5168" y="318"/>
                  </a:lnTo>
                  <a:lnTo>
                    <a:pt x="5130" y="299"/>
                  </a:lnTo>
                  <a:lnTo>
                    <a:pt x="5082" y="280"/>
                  </a:lnTo>
                  <a:lnTo>
                    <a:pt x="5043" y="266"/>
                  </a:lnTo>
                  <a:lnTo>
                    <a:pt x="5000" y="246"/>
                  </a:lnTo>
                  <a:lnTo>
                    <a:pt x="4957" y="232"/>
                  </a:lnTo>
                  <a:lnTo>
                    <a:pt x="4913" y="213"/>
                  </a:lnTo>
                  <a:lnTo>
                    <a:pt x="4870" y="198"/>
                  </a:lnTo>
                  <a:lnTo>
                    <a:pt x="4827" y="184"/>
                  </a:lnTo>
                  <a:lnTo>
                    <a:pt x="4783" y="169"/>
                  </a:lnTo>
                  <a:lnTo>
                    <a:pt x="4735" y="155"/>
                  </a:lnTo>
                  <a:lnTo>
                    <a:pt x="4692" y="140"/>
                  </a:lnTo>
                  <a:lnTo>
                    <a:pt x="4649" y="126"/>
                  </a:lnTo>
                  <a:lnTo>
                    <a:pt x="4605" y="116"/>
                  </a:lnTo>
                  <a:lnTo>
                    <a:pt x="4557" y="102"/>
                  </a:lnTo>
                  <a:lnTo>
                    <a:pt x="4514" y="92"/>
                  </a:lnTo>
                  <a:lnTo>
                    <a:pt x="4466" y="83"/>
                  </a:lnTo>
                  <a:lnTo>
                    <a:pt x="4423" y="73"/>
                  </a:lnTo>
                  <a:lnTo>
                    <a:pt x="4374" y="63"/>
                  </a:lnTo>
                  <a:lnTo>
                    <a:pt x="4326" y="54"/>
                  </a:lnTo>
                  <a:lnTo>
                    <a:pt x="4278" y="44"/>
                  </a:lnTo>
                  <a:lnTo>
                    <a:pt x="4235" y="39"/>
                  </a:lnTo>
                  <a:lnTo>
                    <a:pt x="4187" y="30"/>
                  </a:lnTo>
                  <a:lnTo>
                    <a:pt x="4143" y="25"/>
                  </a:lnTo>
                  <a:lnTo>
                    <a:pt x="4091" y="20"/>
                  </a:lnTo>
                  <a:lnTo>
                    <a:pt x="4047" y="15"/>
                  </a:lnTo>
                  <a:lnTo>
                    <a:pt x="3994" y="11"/>
                  </a:lnTo>
                  <a:lnTo>
                    <a:pt x="3951" y="6"/>
                  </a:lnTo>
                  <a:lnTo>
                    <a:pt x="3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1"/>
            <p:cNvSpPr/>
            <p:nvPr/>
          </p:nvSpPr>
          <p:spPr>
            <a:xfrm>
              <a:off x="6234138" y="2588735"/>
              <a:ext cx="104517" cy="192352"/>
            </a:xfrm>
            <a:custGeom>
              <a:avLst/>
              <a:gdLst/>
              <a:ahLst/>
              <a:cxnLst/>
              <a:rect l="l" t="t" r="r" b="b"/>
              <a:pathLst>
                <a:path w="3985" h="7334" extrusionOk="0">
                  <a:moveTo>
                    <a:pt x="3431" y="1"/>
                  </a:moveTo>
                  <a:lnTo>
                    <a:pt x="3374" y="6"/>
                  </a:lnTo>
                  <a:lnTo>
                    <a:pt x="3330" y="10"/>
                  </a:lnTo>
                  <a:lnTo>
                    <a:pt x="3277" y="15"/>
                  </a:lnTo>
                  <a:lnTo>
                    <a:pt x="3234" y="20"/>
                  </a:lnTo>
                  <a:lnTo>
                    <a:pt x="3181" y="25"/>
                  </a:lnTo>
                  <a:lnTo>
                    <a:pt x="3138" y="30"/>
                  </a:lnTo>
                  <a:lnTo>
                    <a:pt x="3090" y="39"/>
                  </a:lnTo>
                  <a:lnTo>
                    <a:pt x="3046" y="44"/>
                  </a:lnTo>
                  <a:lnTo>
                    <a:pt x="2993" y="54"/>
                  </a:lnTo>
                  <a:lnTo>
                    <a:pt x="2950" y="63"/>
                  </a:lnTo>
                  <a:lnTo>
                    <a:pt x="2902" y="73"/>
                  </a:lnTo>
                  <a:lnTo>
                    <a:pt x="2859" y="82"/>
                  </a:lnTo>
                  <a:lnTo>
                    <a:pt x="2811" y="92"/>
                  </a:lnTo>
                  <a:lnTo>
                    <a:pt x="2767" y="102"/>
                  </a:lnTo>
                  <a:lnTo>
                    <a:pt x="2719" y="116"/>
                  </a:lnTo>
                  <a:lnTo>
                    <a:pt x="2676" y="126"/>
                  </a:lnTo>
                  <a:lnTo>
                    <a:pt x="2633" y="140"/>
                  </a:lnTo>
                  <a:lnTo>
                    <a:pt x="2589" y="155"/>
                  </a:lnTo>
                  <a:lnTo>
                    <a:pt x="2541" y="169"/>
                  </a:lnTo>
                  <a:lnTo>
                    <a:pt x="2498" y="179"/>
                  </a:lnTo>
                  <a:lnTo>
                    <a:pt x="2454" y="198"/>
                  </a:lnTo>
                  <a:lnTo>
                    <a:pt x="2411" y="212"/>
                  </a:lnTo>
                  <a:lnTo>
                    <a:pt x="2368" y="227"/>
                  </a:lnTo>
                  <a:lnTo>
                    <a:pt x="2325" y="246"/>
                  </a:lnTo>
                  <a:lnTo>
                    <a:pt x="2281" y="261"/>
                  </a:lnTo>
                  <a:lnTo>
                    <a:pt x="2238" y="280"/>
                  </a:lnTo>
                  <a:lnTo>
                    <a:pt x="2195" y="299"/>
                  </a:lnTo>
                  <a:lnTo>
                    <a:pt x="2156" y="313"/>
                  </a:lnTo>
                  <a:lnTo>
                    <a:pt x="2094" y="342"/>
                  </a:lnTo>
                  <a:lnTo>
                    <a:pt x="2041" y="371"/>
                  </a:lnTo>
                  <a:lnTo>
                    <a:pt x="1993" y="395"/>
                  </a:lnTo>
                  <a:lnTo>
                    <a:pt x="1954" y="415"/>
                  </a:lnTo>
                  <a:lnTo>
                    <a:pt x="1911" y="439"/>
                  </a:lnTo>
                  <a:lnTo>
                    <a:pt x="1872" y="458"/>
                  </a:lnTo>
                  <a:lnTo>
                    <a:pt x="1829" y="482"/>
                  </a:lnTo>
                  <a:lnTo>
                    <a:pt x="1790" y="506"/>
                  </a:lnTo>
                  <a:lnTo>
                    <a:pt x="1752" y="530"/>
                  </a:lnTo>
                  <a:lnTo>
                    <a:pt x="1713" y="554"/>
                  </a:lnTo>
                  <a:lnTo>
                    <a:pt x="1675" y="578"/>
                  </a:lnTo>
                  <a:lnTo>
                    <a:pt x="1636" y="602"/>
                  </a:lnTo>
                  <a:lnTo>
                    <a:pt x="1598" y="626"/>
                  </a:lnTo>
                  <a:lnTo>
                    <a:pt x="1559" y="655"/>
                  </a:lnTo>
                  <a:lnTo>
                    <a:pt x="1526" y="679"/>
                  </a:lnTo>
                  <a:lnTo>
                    <a:pt x="1487" y="708"/>
                  </a:lnTo>
                  <a:lnTo>
                    <a:pt x="1449" y="732"/>
                  </a:lnTo>
                  <a:lnTo>
                    <a:pt x="1415" y="761"/>
                  </a:lnTo>
                  <a:lnTo>
                    <a:pt x="1381" y="790"/>
                  </a:lnTo>
                  <a:lnTo>
                    <a:pt x="1343" y="819"/>
                  </a:lnTo>
                  <a:lnTo>
                    <a:pt x="1309" y="848"/>
                  </a:lnTo>
                  <a:lnTo>
                    <a:pt x="1276" y="876"/>
                  </a:lnTo>
                  <a:lnTo>
                    <a:pt x="1242" y="905"/>
                  </a:lnTo>
                  <a:lnTo>
                    <a:pt x="1208" y="939"/>
                  </a:lnTo>
                  <a:lnTo>
                    <a:pt x="1175" y="968"/>
                  </a:lnTo>
                  <a:lnTo>
                    <a:pt x="1141" y="1002"/>
                  </a:lnTo>
                  <a:lnTo>
                    <a:pt x="1107" y="1030"/>
                  </a:lnTo>
                  <a:lnTo>
                    <a:pt x="1074" y="1064"/>
                  </a:lnTo>
                  <a:lnTo>
                    <a:pt x="1045" y="1093"/>
                  </a:lnTo>
                  <a:lnTo>
                    <a:pt x="1011" y="1127"/>
                  </a:lnTo>
                  <a:lnTo>
                    <a:pt x="977" y="1160"/>
                  </a:lnTo>
                  <a:lnTo>
                    <a:pt x="953" y="1189"/>
                  </a:lnTo>
                  <a:cubicBezTo>
                    <a:pt x="708" y="1459"/>
                    <a:pt x="506" y="1762"/>
                    <a:pt x="347" y="2089"/>
                  </a:cubicBezTo>
                  <a:lnTo>
                    <a:pt x="337" y="2108"/>
                  </a:lnTo>
                  <a:lnTo>
                    <a:pt x="313" y="2171"/>
                  </a:lnTo>
                  <a:lnTo>
                    <a:pt x="299" y="2200"/>
                  </a:lnTo>
                  <a:lnTo>
                    <a:pt x="275" y="2257"/>
                  </a:lnTo>
                  <a:lnTo>
                    <a:pt x="260" y="2291"/>
                  </a:lnTo>
                  <a:lnTo>
                    <a:pt x="241" y="2344"/>
                  </a:lnTo>
                  <a:lnTo>
                    <a:pt x="227" y="2378"/>
                  </a:lnTo>
                  <a:lnTo>
                    <a:pt x="207" y="2435"/>
                  </a:lnTo>
                  <a:lnTo>
                    <a:pt x="193" y="2469"/>
                  </a:lnTo>
                  <a:lnTo>
                    <a:pt x="174" y="2532"/>
                  </a:lnTo>
                  <a:lnTo>
                    <a:pt x="164" y="2565"/>
                  </a:lnTo>
                  <a:cubicBezTo>
                    <a:pt x="159" y="2585"/>
                    <a:pt x="150" y="2604"/>
                    <a:pt x="145" y="2628"/>
                  </a:cubicBezTo>
                  <a:lnTo>
                    <a:pt x="135" y="2657"/>
                  </a:lnTo>
                  <a:cubicBezTo>
                    <a:pt x="126" y="2686"/>
                    <a:pt x="121" y="2715"/>
                    <a:pt x="111" y="2748"/>
                  </a:cubicBezTo>
                  <a:lnTo>
                    <a:pt x="111" y="2753"/>
                  </a:lnTo>
                  <a:cubicBezTo>
                    <a:pt x="102" y="2782"/>
                    <a:pt x="97" y="2811"/>
                    <a:pt x="87" y="2840"/>
                  </a:cubicBezTo>
                  <a:lnTo>
                    <a:pt x="82" y="2873"/>
                  </a:lnTo>
                  <a:cubicBezTo>
                    <a:pt x="77" y="2897"/>
                    <a:pt x="73" y="2917"/>
                    <a:pt x="68" y="2936"/>
                  </a:cubicBezTo>
                  <a:cubicBezTo>
                    <a:pt x="68" y="2955"/>
                    <a:pt x="63" y="2960"/>
                    <a:pt x="63" y="2974"/>
                  </a:cubicBezTo>
                  <a:cubicBezTo>
                    <a:pt x="58" y="2989"/>
                    <a:pt x="53" y="3013"/>
                    <a:pt x="53" y="3027"/>
                  </a:cubicBezTo>
                  <a:cubicBezTo>
                    <a:pt x="49" y="3047"/>
                    <a:pt x="49" y="3056"/>
                    <a:pt x="44" y="3071"/>
                  </a:cubicBezTo>
                  <a:cubicBezTo>
                    <a:pt x="44" y="3085"/>
                    <a:pt x="39" y="3109"/>
                    <a:pt x="34" y="3124"/>
                  </a:cubicBezTo>
                  <a:cubicBezTo>
                    <a:pt x="34" y="3143"/>
                    <a:pt x="29" y="3157"/>
                    <a:pt x="29" y="3172"/>
                  </a:cubicBezTo>
                  <a:cubicBezTo>
                    <a:pt x="29" y="3186"/>
                    <a:pt x="25" y="3205"/>
                    <a:pt x="25" y="3225"/>
                  </a:cubicBezTo>
                  <a:cubicBezTo>
                    <a:pt x="20" y="3239"/>
                    <a:pt x="20" y="3253"/>
                    <a:pt x="20" y="3268"/>
                  </a:cubicBezTo>
                  <a:cubicBezTo>
                    <a:pt x="15" y="3282"/>
                    <a:pt x="15" y="3302"/>
                    <a:pt x="10" y="3321"/>
                  </a:cubicBezTo>
                  <a:cubicBezTo>
                    <a:pt x="10" y="3340"/>
                    <a:pt x="10" y="3350"/>
                    <a:pt x="10" y="3364"/>
                  </a:cubicBezTo>
                  <a:cubicBezTo>
                    <a:pt x="5" y="3383"/>
                    <a:pt x="10" y="3403"/>
                    <a:pt x="5" y="3422"/>
                  </a:cubicBezTo>
                  <a:cubicBezTo>
                    <a:pt x="0" y="3436"/>
                    <a:pt x="5" y="3451"/>
                    <a:pt x="5" y="3465"/>
                  </a:cubicBezTo>
                  <a:lnTo>
                    <a:pt x="5" y="3523"/>
                  </a:lnTo>
                  <a:lnTo>
                    <a:pt x="5" y="3566"/>
                  </a:lnTo>
                  <a:lnTo>
                    <a:pt x="5" y="3643"/>
                  </a:lnTo>
                  <a:lnTo>
                    <a:pt x="5" y="3667"/>
                  </a:lnTo>
                  <a:cubicBezTo>
                    <a:pt x="5" y="5693"/>
                    <a:pt x="1646" y="7334"/>
                    <a:pt x="3672" y="7334"/>
                  </a:cubicBezTo>
                  <a:cubicBezTo>
                    <a:pt x="3778" y="7334"/>
                    <a:pt x="3879" y="7329"/>
                    <a:pt x="3985" y="7319"/>
                  </a:cubicBezTo>
                  <a:cubicBezTo>
                    <a:pt x="2079" y="7161"/>
                    <a:pt x="616" y="5573"/>
                    <a:pt x="621" y="3662"/>
                  </a:cubicBezTo>
                  <a:lnTo>
                    <a:pt x="621" y="3638"/>
                  </a:lnTo>
                  <a:lnTo>
                    <a:pt x="621" y="3561"/>
                  </a:lnTo>
                  <a:lnTo>
                    <a:pt x="621" y="3523"/>
                  </a:lnTo>
                  <a:lnTo>
                    <a:pt x="621" y="3460"/>
                  </a:lnTo>
                  <a:lnTo>
                    <a:pt x="621" y="3417"/>
                  </a:lnTo>
                  <a:cubicBezTo>
                    <a:pt x="621" y="3403"/>
                    <a:pt x="621" y="3379"/>
                    <a:pt x="626" y="3364"/>
                  </a:cubicBezTo>
                  <a:cubicBezTo>
                    <a:pt x="626" y="3345"/>
                    <a:pt x="626" y="3335"/>
                    <a:pt x="626" y="3316"/>
                  </a:cubicBezTo>
                  <a:cubicBezTo>
                    <a:pt x="631" y="3302"/>
                    <a:pt x="631" y="3282"/>
                    <a:pt x="636" y="3263"/>
                  </a:cubicBezTo>
                  <a:cubicBezTo>
                    <a:pt x="636" y="3249"/>
                    <a:pt x="636" y="3234"/>
                    <a:pt x="640" y="3220"/>
                  </a:cubicBezTo>
                  <a:cubicBezTo>
                    <a:pt x="640" y="3205"/>
                    <a:pt x="645" y="3181"/>
                    <a:pt x="645" y="3167"/>
                  </a:cubicBezTo>
                  <a:lnTo>
                    <a:pt x="650" y="3124"/>
                  </a:lnTo>
                  <a:cubicBezTo>
                    <a:pt x="650" y="3104"/>
                    <a:pt x="655" y="3085"/>
                    <a:pt x="660" y="3071"/>
                  </a:cubicBezTo>
                  <a:cubicBezTo>
                    <a:pt x="665" y="3051"/>
                    <a:pt x="665" y="3042"/>
                    <a:pt x="669" y="3027"/>
                  </a:cubicBezTo>
                  <a:cubicBezTo>
                    <a:pt x="669" y="3013"/>
                    <a:pt x="674" y="2989"/>
                    <a:pt x="679" y="2970"/>
                  </a:cubicBezTo>
                  <a:cubicBezTo>
                    <a:pt x="679" y="2955"/>
                    <a:pt x="684" y="2945"/>
                    <a:pt x="684" y="2931"/>
                  </a:cubicBezTo>
                  <a:cubicBezTo>
                    <a:pt x="689" y="2917"/>
                    <a:pt x="693" y="2893"/>
                    <a:pt x="698" y="2873"/>
                  </a:cubicBezTo>
                  <a:lnTo>
                    <a:pt x="708" y="2840"/>
                  </a:lnTo>
                  <a:cubicBezTo>
                    <a:pt x="713" y="2806"/>
                    <a:pt x="717" y="2777"/>
                    <a:pt x="727" y="2748"/>
                  </a:cubicBezTo>
                  <a:lnTo>
                    <a:pt x="727" y="2743"/>
                  </a:lnTo>
                  <a:cubicBezTo>
                    <a:pt x="737" y="2715"/>
                    <a:pt x="741" y="2686"/>
                    <a:pt x="751" y="2652"/>
                  </a:cubicBezTo>
                  <a:lnTo>
                    <a:pt x="761" y="2623"/>
                  </a:lnTo>
                  <a:cubicBezTo>
                    <a:pt x="766" y="2604"/>
                    <a:pt x="775" y="2580"/>
                    <a:pt x="780" y="2561"/>
                  </a:cubicBezTo>
                  <a:lnTo>
                    <a:pt x="790" y="2527"/>
                  </a:lnTo>
                  <a:lnTo>
                    <a:pt x="809" y="2464"/>
                  </a:lnTo>
                  <a:lnTo>
                    <a:pt x="823" y="2431"/>
                  </a:lnTo>
                  <a:lnTo>
                    <a:pt x="843" y="2378"/>
                  </a:lnTo>
                  <a:lnTo>
                    <a:pt x="857" y="2344"/>
                  </a:lnTo>
                  <a:lnTo>
                    <a:pt x="876" y="2286"/>
                  </a:lnTo>
                  <a:lnTo>
                    <a:pt x="891" y="2253"/>
                  </a:lnTo>
                  <a:lnTo>
                    <a:pt x="915" y="2195"/>
                  </a:lnTo>
                  <a:lnTo>
                    <a:pt x="929" y="2166"/>
                  </a:lnTo>
                  <a:lnTo>
                    <a:pt x="958" y="2108"/>
                  </a:lnTo>
                  <a:lnTo>
                    <a:pt x="963" y="2089"/>
                  </a:lnTo>
                  <a:cubicBezTo>
                    <a:pt x="1122" y="1757"/>
                    <a:pt x="1324" y="1454"/>
                    <a:pt x="1569" y="1184"/>
                  </a:cubicBezTo>
                  <a:lnTo>
                    <a:pt x="1593" y="1160"/>
                  </a:lnTo>
                  <a:lnTo>
                    <a:pt x="1627" y="1122"/>
                  </a:lnTo>
                  <a:lnTo>
                    <a:pt x="1661" y="1093"/>
                  </a:lnTo>
                  <a:lnTo>
                    <a:pt x="1689" y="1059"/>
                  </a:lnTo>
                  <a:lnTo>
                    <a:pt x="1723" y="1026"/>
                  </a:lnTo>
                  <a:lnTo>
                    <a:pt x="1757" y="997"/>
                  </a:lnTo>
                  <a:lnTo>
                    <a:pt x="1790" y="963"/>
                  </a:lnTo>
                  <a:lnTo>
                    <a:pt x="1824" y="934"/>
                  </a:lnTo>
                  <a:lnTo>
                    <a:pt x="1858" y="905"/>
                  </a:lnTo>
                  <a:lnTo>
                    <a:pt x="1892" y="872"/>
                  </a:lnTo>
                  <a:lnTo>
                    <a:pt x="1925" y="843"/>
                  </a:lnTo>
                  <a:lnTo>
                    <a:pt x="1959" y="814"/>
                  </a:lnTo>
                  <a:lnTo>
                    <a:pt x="1997" y="785"/>
                  </a:lnTo>
                  <a:lnTo>
                    <a:pt x="2031" y="761"/>
                  </a:lnTo>
                  <a:lnTo>
                    <a:pt x="2065" y="732"/>
                  </a:lnTo>
                  <a:lnTo>
                    <a:pt x="2103" y="703"/>
                  </a:lnTo>
                  <a:lnTo>
                    <a:pt x="2142" y="679"/>
                  </a:lnTo>
                  <a:lnTo>
                    <a:pt x="2175" y="650"/>
                  </a:lnTo>
                  <a:lnTo>
                    <a:pt x="2214" y="626"/>
                  </a:lnTo>
                  <a:lnTo>
                    <a:pt x="2252" y="597"/>
                  </a:lnTo>
                  <a:lnTo>
                    <a:pt x="2291" y="573"/>
                  </a:lnTo>
                  <a:lnTo>
                    <a:pt x="2329" y="549"/>
                  </a:lnTo>
                  <a:lnTo>
                    <a:pt x="2368" y="525"/>
                  </a:lnTo>
                  <a:lnTo>
                    <a:pt x="2406" y="501"/>
                  </a:lnTo>
                  <a:lnTo>
                    <a:pt x="2445" y="477"/>
                  </a:lnTo>
                  <a:lnTo>
                    <a:pt x="2488" y="458"/>
                  </a:lnTo>
                  <a:lnTo>
                    <a:pt x="2527" y="434"/>
                  </a:lnTo>
                  <a:lnTo>
                    <a:pt x="2570" y="410"/>
                  </a:lnTo>
                  <a:lnTo>
                    <a:pt x="2608" y="390"/>
                  </a:lnTo>
                  <a:lnTo>
                    <a:pt x="2657" y="366"/>
                  </a:lnTo>
                  <a:lnTo>
                    <a:pt x="2709" y="338"/>
                  </a:lnTo>
                  <a:lnTo>
                    <a:pt x="2772" y="313"/>
                  </a:lnTo>
                  <a:lnTo>
                    <a:pt x="2811" y="294"/>
                  </a:lnTo>
                  <a:lnTo>
                    <a:pt x="2854" y="275"/>
                  </a:lnTo>
                  <a:lnTo>
                    <a:pt x="2897" y="261"/>
                  </a:lnTo>
                  <a:lnTo>
                    <a:pt x="2940" y="241"/>
                  </a:lnTo>
                  <a:lnTo>
                    <a:pt x="2984" y="227"/>
                  </a:lnTo>
                  <a:lnTo>
                    <a:pt x="3027" y="208"/>
                  </a:lnTo>
                  <a:lnTo>
                    <a:pt x="3070" y="193"/>
                  </a:lnTo>
                  <a:lnTo>
                    <a:pt x="3114" y="179"/>
                  </a:lnTo>
                  <a:lnTo>
                    <a:pt x="3157" y="164"/>
                  </a:lnTo>
                  <a:lnTo>
                    <a:pt x="3205" y="150"/>
                  </a:lnTo>
                  <a:lnTo>
                    <a:pt x="3248" y="135"/>
                  </a:lnTo>
                  <a:lnTo>
                    <a:pt x="3292" y="121"/>
                  </a:lnTo>
                  <a:lnTo>
                    <a:pt x="3335" y="111"/>
                  </a:lnTo>
                  <a:lnTo>
                    <a:pt x="3383" y="97"/>
                  </a:lnTo>
                  <a:lnTo>
                    <a:pt x="3426" y="87"/>
                  </a:lnTo>
                  <a:lnTo>
                    <a:pt x="3475" y="78"/>
                  </a:lnTo>
                  <a:lnTo>
                    <a:pt x="3518" y="68"/>
                  </a:lnTo>
                  <a:lnTo>
                    <a:pt x="3566" y="58"/>
                  </a:lnTo>
                  <a:lnTo>
                    <a:pt x="3609" y="49"/>
                  </a:lnTo>
                  <a:lnTo>
                    <a:pt x="3662" y="39"/>
                  </a:lnTo>
                  <a:lnTo>
                    <a:pt x="3706" y="34"/>
                  </a:lnTo>
                  <a:lnTo>
                    <a:pt x="3754" y="25"/>
                  </a:lnTo>
                  <a:lnTo>
                    <a:pt x="3797" y="20"/>
                  </a:lnTo>
                  <a:lnTo>
                    <a:pt x="3850" y="15"/>
                  </a:lnTo>
                  <a:lnTo>
                    <a:pt x="3893" y="10"/>
                  </a:lnTo>
                  <a:lnTo>
                    <a:pt x="3946" y="6"/>
                  </a:lnTo>
                  <a:lnTo>
                    <a:pt x="3951" y="6"/>
                  </a:lnTo>
                  <a:lnTo>
                    <a:pt x="3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1"/>
            <p:cNvSpPr/>
            <p:nvPr/>
          </p:nvSpPr>
          <p:spPr>
            <a:xfrm>
              <a:off x="6290422" y="2615251"/>
              <a:ext cx="80545" cy="50383"/>
            </a:xfrm>
            <a:custGeom>
              <a:avLst/>
              <a:gdLst/>
              <a:ahLst/>
              <a:cxnLst/>
              <a:rect l="l" t="t" r="r" b="b"/>
              <a:pathLst>
                <a:path w="3071" h="1921" extrusionOk="0">
                  <a:moveTo>
                    <a:pt x="1468" y="0"/>
                  </a:moveTo>
                  <a:cubicBezTo>
                    <a:pt x="660" y="0"/>
                    <a:pt x="1" y="655"/>
                    <a:pt x="1" y="1468"/>
                  </a:cubicBezTo>
                  <a:lnTo>
                    <a:pt x="1" y="1920"/>
                  </a:lnTo>
                  <a:lnTo>
                    <a:pt x="130" y="1877"/>
                  </a:lnTo>
                  <a:cubicBezTo>
                    <a:pt x="150" y="1867"/>
                    <a:pt x="169" y="1862"/>
                    <a:pt x="188" y="1862"/>
                  </a:cubicBezTo>
                  <a:cubicBezTo>
                    <a:pt x="203" y="1862"/>
                    <a:pt x="1425" y="1857"/>
                    <a:pt x="1973" y="1092"/>
                  </a:cubicBezTo>
                  <a:cubicBezTo>
                    <a:pt x="2014" y="1038"/>
                    <a:pt x="2073" y="1012"/>
                    <a:pt x="2132" y="1012"/>
                  </a:cubicBezTo>
                  <a:cubicBezTo>
                    <a:pt x="2217" y="1012"/>
                    <a:pt x="2302" y="1067"/>
                    <a:pt x="2325" y="1165"/>
                  </a:cubicBezTo>
                  <a:cubicBezTo>
                    <a:pt x="2329" y="1189"/>
                    <a:pt x="2474" y="1766"/>
                    <a:pt x="2931" y="1867"/>
                  </a:cubicBezTo>
                  <a:lnTo>
                    <a:pt x="2945" y="1872"/>
                  </a:lnTo>
                  <a:lnTo>
                    <a:pt x="3070" y="1910"/>
                  </a:lnTo>
                  <a:lnTo>
                    <a:pt x="3070" y="1468"/>
                  </a:lnTo>
                  <a:cubicBezTo>
                    <a:pt x="3070" y="659"/>
                    <a:pt x="2416" y="0"/>
                    <a:pt x="16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1"/>
            <p:cNvSpPr/>
            <p:nvPr/>
          </p:nvSpPr>
          <p:spPr>
            <a:xfrm>
              <a:off x="6321711" y="2717329"/>
              <a:ext cx="18333" cy="17336"/>
            </a:xfrm>
            <a:custGeom>
              <a:avLst/>
              <a:gdLst/>
              <a:ahLst/>
              <a:cxnLst/>
              <a:rect l="l" t="t" r="r" b="b"/>
              <a:pathLst>
                <a:path w="699" h="661" extrusionOk="0">
                  <a:moveTo>
                    <a:pt x="1" y="1"/>
                  </a:moveTo>
                  <a:lnTo>
                    <a:pt x="1" y="328"/>
                  </a:lnTo>
                  <a:lnTo>
                    <a:pt x="342" y="660"/>
                  </a:lnTo>
                  <a:lnTo>
                    <a:pt x="699" y="294"/>
                  </a:lnTo>
                  <a:lnTo>
                    <a:pt x="699" y="6"/>
                  </a:lnTo>
                  <a:lnTo>
                    <a:pt x="607" y="10"/>
                  </a:lnTo>
                  <a:cubicBezTo>
                    <a:pt x="564" y="15"/>
                    <a:pt x="530" y="15"/>
                    <a:pt x="492" y="15"/>
                  </a:cubicBezTo>
                  <a:lnTo>
                    <a:pt x="203" y="15"/>
                  </a:lnTo>
                  <a:cubicBezTo>
                    <a:pt x="169" y="15"/>
                    <a:pt x="131" y="15"/>
                    <a:pt x="87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1"/>
            <p:cNvSpPr/>
            <p:nvPr/>
          </p:nvSpPr>
          <p:spPr>
            <a:xfrm>
              <a:off x="6282606" y="2649059"/>
              <a:ext cx="96045" cy="59851"/>
            </a:xfrm>
            <a:custGeom>
              <a:avLst/>
              <a:gdLst/>
              <a:ahLst/>
              <a:cxnLst/>
              <a:rect l="l" t="t" r="r" b="b"/>
              <a:pathLst>
                <a:path w="3662" h="2282" extrusionOk="0">
                  <a:moveTo>
                    <a:pt x="2291" y="1"/>
                  </a:moveTo>
                  <a:lnTo>
                    <a:pt x="2214" y="58"/>
                  </a:lnTo>
                  <a:cubicBezTo>
                    <a:pt x="1607" y="564"/>
                    <a:pt x="732" y="573"/>
                    <a:pt x="693" y="573"/>
                  </a:cubicBezTo>
                  <a:lnTo>
                    <a:pt x="688" y="573"/>
                  </a:lnTo>
                  <a:cubicBezTo>
                    <a:pt x="669" y="568"/>
                    <a:pt x="650" y="568"/>
                    <a:pt x="631" y="564"/>
                  </a:cubicBezTo>
                  <a:lnTo>
                    <a:pt x="520" y="520"/>
                  </a:lnTo>
                  <a:lnTo>
                    <a:pt x="520" y="703"/>
                  </a:lnTo>
                  <a:lnTo>
                    <a:pt x="0" y="703"/>
                  </a:lnTo>
                  <a:lnTo>
                    <a:pt x="0" y="1305"/>
                  </a:lnTo>
                  <a:lnTo>
                    <a:pt x="534" y="1305"/>
                  </a:lnTo>
                  <a:cubicBezTo>
                    <a:pt x="631" y="1868"/>
                    <a:pt x="1117" y="2281"/>
                    <a:pt x="1694" y="2281"/>
                  </a:cubicBezTo>
                  <a:lnTo>
                    <a:pt x="1983" y="2281"/>
                  </a:lnTo>
                  <a:cubicBezTo>
                    <a:pt x="2555" y="2281"/>
                    <a:pt x="3041" y="1872"/>
                    <a:pt x="3142" y="1309"/>
                  </a:cubicBezTo>
                  <a:lnTo>
                    <a:pt x="3662" y="1309"/>
                  </a:lnTo>
                  <a:lnTo>
                    <a:pt x="3662" y="708"/>
                  </a:lnTo>
                  <a:lnTo>
                    <a:pt x="3162" y="708"/>
                  </a:lnTo>
                  <a:lnTo>
                    <a:pt x="3162" y="525"/>
                  </a:lnTo>
                  <a:lnTo>
                    <a:pt x="3051" y="564"/>
                  </a:lnTo>
                  <a:cubicBezTo>
                    <a:pt x="3030" y="570"/>
                    <a:pt x="3011" y="574"/>
                    <a:pt x="2993" y="574"/>
                  </a:cubicBezTo>
                  <a:cubicBezTo>
                    <a:pt x="2981" y="574"/>
                    <a:pt x="2970" y="572"/>
                    <a:pt x="2959" y="568"/>
                  </a:cubicBezTo>
                  <a:cubicBezTo>
                    <a:pt x="2700" y="511"/>
                    <a:pt x="2493" y="347"/>
                    <a:pt x="2339" y="82"/>
                  </a:cubicBezTo>
                  <a:lnTo>
                    <a:pt x="2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1"/>
            <p:cNvSpPr/>
            <p:nvPr/>
          </p:nvSpPr>
          <p:spPr>
            <a:xfrm>
              <a:off x="6273269" y="2730207"/>
              <a:ext cx="114483" cy="46528"/>
            </a:xfrm>
            <a:custGeom>
              <a:avLst/>
              <a:gdLst/>
              <a:ahLst/>
              <a:cxnLst/>
              <a:rect l="l" t="t" r="r" b="b"/>
              <a:pathLst>
                <a:path w="4365" h="1774" extrusionOk="0">
                  <a:moveTo>
                    <a:pt x="2820" y="1"/>
                  </a:moveTo>
                  <a:lnTo>
                    <a:pt x="2310" y="525"/>
                  </a:lnTo>
                  <a:cubicBezTo>
                    <a:pt x="2281" y="559"/>
                    <a:pt x="2238" y="573"/>
                    <a:pt x="2189" y="573"/>
                  </a:cubicBezTo>
                  <a:cubicBezTo>
                    <a:pt x="2146" y="573"/>
                    <a:pt x="2108" y="559"/>
                    <a:pt x="2074" y="530"/>
                  </a:cubicBezTo>
                  <a:lnTo>
                    <a:pt x="1540" y="10"/>
                  </a:lnTo>
                  <a:lnTo>
                    <a:pt x="558" y="395"/>
                  </a:lnTo>
                  <a:lnTo>
                    <a:pt x="549" y="395"/>
                  </a:lnTo>
                  <a:cubicBezTo>
                    <a:pt x="313" y="496"/>
                    <a:pt x="125" y="679"/>
                    <a:pt x="24" y="915"/>
                  </a:cubicBezTo>
                  <a:lnTo>
                    <a:pt x="0" y="973"/>
                  </a:lnTo>
                  <a:lnTo>
                    <a:pt x="48" y="1016"/>
                  </a:lnTo>
                  <a:cubicBezTo>
                    <a:pt x="669" y="1521"/>
                    <a:pt x="1424" y="1774"/>
                    <a:pt x="2180" y="1774"/>
                  </a:cubicBezTo>
                  <a:cubicBezTo>
                    <a:pt x="2935" y="1774"/>
                    <a:pt x="3691" y="1521"/>
                    <a:pt x="4311" y="1016"/>
                  </a:cubicBezTo>
                  <a:lnTo>
                    <a:pt x="4364" y="973"/>
                  </a:lnTo>
                  <a:lnTo>
                    <a:pt x="4336" y="910"/>
                  </a:lnTo>
                  <a:cubicBezTo>
                    <a:pt x="4234" y="674"/>
                    <a:pt x="4042" y="491"/>
                    <a:pt x="3806" y="395"/>
                  </a:cubicBezTo>
                  <a:lnTo>
                    <a:pt x="3801" y="395"/>
                  </a:lnTo>
                  <a:lnTo>
                    <a:pt x="28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1"/>
            <p:cNvSpPr/>
            <p:nvPr/>
          </p:nvSpPr>
          <p:spPr>
            <a:xfrm>
              <a:off x="6290422" y="2615251"/>
              <a:ext cx="46475" cy="50383"/>
            </a:xfrm>
            <a:custGeom>
              <a:avLst/>
              <a:gdLst/>
              <a:ahLst/>
              <a:cxnLst/>
              <a:rect l="l" t="t" r="r" b="b"/>
              <a:pathLst>
                <a:path w="1772" h="1921" extrusionOk="0">
                  <a:moveTo>
                    <a:pt x="1468" y="0"/>
                  </a:moveTo>
                  <a:cubicBezTo>
                    <a:pt x="660" y="0"/>
                    <a:pt x="1" y="659"/>
                    <a:pt x="1" y="1468"/>
                  </a:cubicBezTo>
                  <a:lnTo>
                    <a:pt x="1" y="1920"/>
                  </a:lnTo>
                  <a:lnTo>
                    <a:pt x="130" y="1877"/>
                  </a:lnTo>
                  <a:cubicBezTo>
                    <a:pt x="150" y="1867"/>
                    <a:pt x="169" y="1867"/>
                    <a:pt x="188" y="1867"/>
                  </a:cubicBezTo>
                  <a:cubicBezTo>
                    <a:pt x="280" y="1862"/>
                    <a:pt x="376" y="1857"/>
                    <a:pt x="467" y="1843"/>
                  </a:cubicBezTo>
                  <a:lnTo>
                    <a:pt x="467" y="1468"/>
                  </a:lnTo>
                  <a:cubicBezTo>
                    <a:pt x="467" y="722"/>
                    <a:pt x="1030" y="92"/>
                    <a:pt x="1771" y="10"/>
                  </a:cubicBezTo>
                  <a:cubicBezTo>
                    <a:pt x="1718" y="5"/>
                    <a:pt x="1661" y="0"/>
                    <a:pt x="16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1"/>
            <p:cNvSpPr/>
            <p:nvPr/>
          </p:nvSpPr>
          <p:spPr>
            <a:xfrm>
              <a:off x="6336110" y="2717329"/>
              <a:ext cx="3934" cy="420"/>
            </a:xfrm>
            <a:custGeom>
              <a:avLst/>
              <a:gdLst/>
              <a:ahLst/>
              <a:cxnLst/>
              <a:rect l="l" t="t" r="r" b="b"/>
              <a:pathLst>
                <a:path w="150" h="16" extrusionOk="0">
                  <a:moveTo>
                    <a:pt x="150" y="1"/>
                  </a:moveTo>
                  <a:lnTo>
                    <a:pt x="58" y="10"/>
                  </a:lnTo>
                  <a:lnTo>
                    <a:pt x="0" y="15"/>
                  </a:lnTo>
                  <a:lnTo>
                    <a:pt x="150" y="1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1"/>
            <p:cNvSpPr/>
            <p:nvPr/>
          </p:nvSpPr>
          <p:spPr>
            <a:xfrm>
              <a:off x="6308598" y="2651708"/>
              <a:ext cx="39394" cy="15946"/>
            </a:xfrm>
            <a:custGeom>
              <a:avLst/>
              <a:gdLst/>
              <a:ahLst/>
              <a:cxnLst/>
              <a:rect l="l" t="t" r="r" b="b"/>
              <a:pathLst>
                <a:path w="1502" h="608" extrusionOk="0">
                  <a:moveTo>
                    <a:pt x="1367" y="1"/>
                  </a:moveTo>
                  <a:lnTo>
                    <a:pt x="1290" y="68"/>
                  </a:lnTo>
                  <a:cubicBezTo>
                    <a:pt x="871" y="415"/>
                    <a:pt x="337" y="535"/>
                    <a:pt x="0" y="583"/>
                  </a:cubicBezTo>
                  <a:lnTo>
                    <a:pt x="39" y="597"/>
                  </a:lnTo>
                  <a:cubicBezTo>
                    <a:pt x="58" y="602"/>
                    <a:pt x="77" y="607"/>
                    <a:pt x="101" y="607"/>
                  </a:cubicBezTo>
                  <a:lnTo>
                    <a:pt x="106" y="607"/>
                  </a:lnTo>
                  <a:cubicBezTo>
                    <a:pt x="145" y="607"/>
                    <a:pt x="891" y="602"/>
                    <a:pt x="1502" y="217"/>
                  </a:cubicBezTo>
                  <a:cubicBezTo>
                    <a:pt x="1473" y="174"/>
                    <a:pt x="1444" y="135"/>
                    <a:pt x="1420" y="9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1"/>
            <p:cNvSpPr/>
            <p:nvPr/>
          </p:nvSpPr>
          <p:spPr>
            <a:xfrm>
              <a:off x="6296218" y="2666238"/>
              <a:ext cx="39918" cy="42803"/>
            </a:xfrm>
            <a:custGeom>
              <a:avLst/>
              <a:gdLst/>
              <a:ahLst/>
              <a:cxnLst/>
              <a:rect l="l" t="t" r="r" b="b"/>
              <a:pathLst>
                <a:path w="1522" h="1632" extrusionOk="0">
                  <a:moveTo>
                    <a:pt x="1" y="0"/>
                  </a:moveTo>
                  <a:lnTo>
                    <a:pt x="1" y="457"/>
                  </a:lnTo>
                  <a:cubicBezTo>
                    <a:pt x="1" y="1107"/>
                    <a:pt x="525" y="1631"/>
                    <a:pt x="1175" y="1631"/>
                  </a:cubicBezTo>
                  <a:lnTo>
                    <a:pt x="1521" y="1631"/>
                  </a:lnTo>
                  <a:cubicBezTo>
                    <a:pt x="891" y="1602"/>
                    <a:pt x="400" y="1083"/>
                    <a:pt x="400" y="457"/>
                  </a:cubicBezTo>
                  <a:lnTo>
                    <a:pt x="400" y="39"/>
                  </a:lnTo>
                  <a:cubicBezTo>
                    <a:pt x="270" y="48"/>
                    <a:pt x="184" y="53"/>
                    <a:pt x="174" y="53"/>
                  </a:cubicBezTo>
                  <a:lnTo>
                    <a:pt x="164" y="53"/>
                  </a:lnTo>
                  <a:cubicBezTo>
                    <a:pt x="145" y="48"/>
                    <a:pt x="131" y="48"/>
                    <a:pt x="112" y="4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1"/>
            <p:cNvSpPr/>
            <p:nvPr/>
          </p:nvSpPr>
          <p:spPr>
            <a:xfrm>
              <a:off x="6273269" y="2730338"/>
              <a:ext cx="62474" cy="46213"/>
            </a:xfrm>
            <a:custGeom>
              <a:avLst/>
              <a:gdLst/>
              <a:ahLst/>
              <a:cxnLst/>
              <a:rect l="l" t="t" r="r" b="b"/>
              <a:pathLst>
                <a:path w="2382" h="1762" extrusionOk="0">
                  <a:moveTo>
                    <a:pt x="1540" y="0"/>
                  </a:moveTo>
                  <a:lnTo>
                    <a:pt x="558" y="385"/>
                  </a:lnTo>
                  <a:lnTo>
                    <a:pt x="549" y="385"/>
                  </a:lnTo>
                  <a:cubicBezTo>
                    <a:pt x="313" y="486"/>
                    <a:pt x="125" y="669"/>
                    <a:pt x="24" y="905"/>
                  </a:cubicBezTo>
                  <a:lnTo>
                    <a:pt x="0" y="963"/>
                  </a:lnTo>
                  <a:lnTo>
                    <a:pt x="48" y="1006"/>
                  </a:lnTo>
                  <a:cubicBezTo>
                    <a:pt x="650" y="1492"/>
                    <a:pt x="1405" y="1762"/>
                    <a:pt x="2180" y="1762"/>
                  </a:cubicBezTo>
                  <a:cubicBezTo>
                    <a:pt x="2247" y="1762"/>
                    <a:pt x="2315" y="1762"/>
                    <a:pt x="2382" y="1757"/>
                  </a:cubicBezTo>
                  <a:cubicBezTo>
                    <a:pt x="1675" y="1713"/>
                    <a:pt x="996" y="1449"/>
                    <a:pt x="448" y="1006"/>
                  </a:cubicBezTo>
                  <a:lnTo>
                    <a:pt x="400" y="963"/>
                  </a:lnTo>
                  <a:lnTo>
                    <a:pt x="424" y="905"/>
                  </a:lnTo>
                  <a:cubicBezTo>
                    <a:pt x="525" y="669"/>
                    <a:pt x="712" y="486"/>
                    <a:pt x="948" y="385"/>
                  </a:cubicBezTo>
                  <a:lnTo>
                    <a:pt x="958" y="385"/>
                  </a:lnTo>
                  <a:lnTo>
                    <a:pt x="1655" y="111"/>
                  </a:lnTo>
                  <a:lnTo>
                    <a:pt x="1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1"/>
            <p:cNvSpPr/>
            <p:nvPr/>
          </p:nvSpPr>
          <p:spPr>
            <a:xfrm>
              <a:off x="6226558" y="2433390"/>
              <a:ext cx="342793" cy="353389"/>
            </a:xfrm>
            <a:custGeom>
              <a:avLst/>
              <a:gdLst/>
              <a:ahLst/>
              <a:cxnLst/>
              <a:rect l="l" t="t" r="r" b="b"/>
              <a:pathLst>
                <a:path w="13070" h="13474" extrusionOk="0">
                  <a:moveTo>
                    <a:pt x="10500" y="727"/>
                  </a:moveTo>
                  <a:lnTo>
                    <a:pt x="12314" y="2541"/>
                  </a:lnTo>
                  <a:lnTo>
                    <a:pt x="10500" y="2541"/>
                  </a:lnTo>
                  <a:lnTo>
                    <a:pt x="10500" y="727"/>
                  </a:lnTo>
                  <a:close/>
                  <a:moveTo>
                    <a:pt x="8595" y="2050"/>
                  </a:moveTo>
                  <a:lnTo>
                    <a:pt x="10409" y="3864"/>
                  </a:lnTo>
                  <a:lnTo>
                    <a:pt x="8595" y="3864"/>
                  </a:lnTo>
                  <a:lnTo>
                    <a:pt x="8595" y="3859"/>
                  </a:lnTo>
                  <a:lnTo>
                    <a:pt x="8595" y="2050"/>
                  </a:lnTo>
                  <a:close/>
                  <a:moveTo>
                    <a:pt x="4023" y="7030"/>
                  </a:moveTo>
                  <a:cubicBezTo>
                    <a:pt x="4721" y="7030"/>
                    <a:pt x="5294" y="7666"/>
                    <a:pt x="5294" y="8440"/>
                  </a:cubicBezTo>
                  <a:lnTo>
                    <a:pt x="5294" y="8536"/>
                  </a:lnTo>
                  <a:cubicBezTo>
                    <a:pt x="5279" y="8541"/>
                    <a:pt x="5265" y="8541"/>
                    <a:pt x="5250" y="8546"/>
                  </a:cubicBezTo>
                  <a:lnTo>
                    <a:pt x="5246" y="8546"/>
                  </a:lnTo>
                  <a:cubicBezTo>
                    <a:pt x="4846" y="8450"/>
                    <a:pt x="4716" y="7868"/>
                    <a:pt x="4716" y="7863"/>
                  </a:cubicBezTo>
                  <a:cubicBezTo>
                    <a:pt x="4694" y="7752"/>
                    <a:pt x="4599" y="7690"/>
                    <a:pt x="4504" y="7690"/>
                  </a:cubicBezTo>
                  <a:cubicBezTo>
                    <a:pt x="4437" y="7690"/>
                    <a:pt x="4370" y="7721"/>
                    <a:pt x="4327" y="7786"/>
                  </a:cubicBezTo>
                  <a:cubicBezTo>
                    <a:pt x="3836" y="8532"/>
                    <a:pt x="2748" y="8536"/>
                    <a:pt x="2734" y="8536"/>
                  </a:cubicBezTo>
                  <a:cubicBezTo>
                    <a:pt x="2717" y="8544"/>
                    <a:pt x="2699" y="8547"/>
                    <a:pt x="2681" y="8547"/>
                  </a:cubicBezTo>
                  <a:cubicBezTo>
                    <a:pt x="2663" y="8547"/>
                    <a:pt x="2645" y="8544"/>
                    <a:pt x="2628" y="8536"/>
                  </a:cubicBezTo>
                  <a:lnTo>
                    <a:pt x="2628" y="8440"/>
                  </a:lnTo>
                  <a:cubicBezTo>
                    <a:pt x="2628" y="7666"/>
                    <a:pt x="3201" y="7030"/>
                    <a:pt x="3898" y="7030"/>
                  </a:cubicBezTo>
                  <a:close/>
                  <a:moveTo>
                    <a:pt x="2325" y="9090"/>
                  </a:moveTo>
                  <a:cubicBezTo>
                    <a:pt x="2344" y="9099"/>
                    <a:pt x="2368" y="9104"/>
                    <a:pt x="2392" y="9109"/>
                  </a:cubicBezTo>
                  <a:lnTo>
                    <a:pt x="2392" y="9335"/>
                  </a:lnTo>
                  <a:cubicBezTo>
                    <a:pt x="2392" y="9403"/>
                    <a:pt x="2397" y="9470"/>
                    <a:pt x="2407" y="9532"/>
                  </a:cubicBezTo>
                  <a:cubicBezTo>
                    <a:pt x="2301" y="9499"/>
                    <a:pt x="2229" y="9403"/>
                    <a:pt x="2233" y="9292"/>
                  </a:cubicBezTo>
                  <a:cubicBezTo>
                    <a:pt x="2233" y="9215"/>
                    <a:pt x="2267" y="9138"/>
                    <a:pt x="2325" y="9090"/>
                  </a:cubicBezTo>
                  <a:close/>
                  <a:moveTo>
                    <a:pt x="5597" y="9090"/>
                  </a:moveTo>
                  <a:cubicBezTo>
                    <a:pt x="5655" y="9143"/>
                    <a:pt x="5693" y="9215"/>
                    <a:pt x="5688" y="9297"/>
                  </a:cubicBezTo>
                  <a:cubicBezTo>
                    <a:pt x="5693" y="9403"/>
                    <a:pt x="5626" y="9499"/>
                    <a:pt x="5525" y="9532"/>
                  </a:cubicBezTo>
                  <a:cubicBezTo>
                    <a:pt x="5534" y="9465"/>
                    <a:pt x="5534" y="9403"/>
                    <a:pt x="5534" y="9335"/>
                  </a:cubicBezTo>
                  <a:lnTo>
                    <a:pt x="5534" y="9109"/>
                  </a:lnTo>
                  <a:cubicBezTo>
                    <a:pt x="5558" y="9104"/>
                    <a:pt x="5578" y="9099"/>
                    <a:pt x="5597" y="9090"/>
                  </a:cubicBezTo>
                  <a:close/>
                  <a:moveTo>
                    <a:pt x="4432" y="8325"/>
                  </a:moveTo>
                  <a:cubicBezTo>
                    <a:pt x="4553" y="8565"/>
                    <a:pt x="4755" y="8849"/>
                    <a:pt x="5106" y="8950"/>
                  </a:cubicBezTo>
                  <a:lnTo>
                    <a:pt x="5106" y="9335"/>
                  </a:lnTo>
                  <a:cubicBezTo>
                    <a:pt x="5106" y="9956"/>
                    <a:pt x="4654" y="10461"/>
                    <a:pt x="4096" y="10461"/>
                  </a:cubicBezTo>
                  <a:lnTo>
                    <a:pt x="3831" y="10461"/>
                  </a:lnTo>
                  <a:cubicBezTo>
                    <a:pt x="3273" y="10461"/>
                    <a:pt x="2816" y="9956"/>
                    <a:pt x="2816" y="9335"/>
                  </a:cubicBezTo>
                  <a:lnTo>
                    <a:pt x="2816" y="8965"/>
                  </a:lnTo>
                  <a:cubicBezTo>
                    <a:pt x="3080" y="8950"/>
                    <a:pt x="3874" y="8864"/>
                    <a:pt x="4432" y="8325"/>
                  </a:cubicBezTo>
                  <a:close/>
                  <a:moveTo>
                    <a:pt x="4274" y="10876"/>
                  </a:moveTo>
                  <a:lnTo>
                    <a:pt x="4274" y="11101"/>
                  </a:lnTo>
                  <a:lnTo>
                    <a:pt x="3966" y="11419"/>
                  </a:lnTo>
                  <a:lnTo>
                    <a:pt x="3672" y="11135"/>
                  </a:lnTo>
                  <a:lnTo>
                    <a:pt x="3672" y="10880"/>
                  </a:lnTo>
                  <a:cubicBezTo>
                    <a:pt x="3725" y="10885"/>
                    <a:pt x="3778" y="10889"/>
                    <a:pt x="3831" y="10889"/>
                  </a:cubicBezTo>
                  <a:lnTo>
                    <a:pt x="4096" y="10889"/>
                  </a:lnTo>
                  <a:cubicBezTo>
                    <a:pt x="4157" y="10889"/>
                    <a:pt x="4213" y="10885"/>
                    <a:pt x="4274" y="10876"/>
                  </a:cubicBezTo>
                  <a:close/>
                  <a:moveTo>
                    <a:pt x="10072" y="429"/>
                  </a:moveTo>
                  <a:lnTo>
                    <a:pt x="10072" y="2758"/>
                  </a:lnTo>
                  <a:cubicBezTo>
                    <a:pt x="10072" y="2878"/>
                    <a:pt x="10163" y="2974"/>
                    <a:pt x="10283" y="2974"/>
                  </a:cubicBezTo>
                  <a:lnTo>
                    <a:pt x="12617" y="2974"/>
                  </a:lnTo>
                  <a:lnTo>
                    <a:pt x="12617" y="11683"/>
                  </a:lnTo>
                  <a:lnTo>
                    <a:pt x="11140" y="11679"/>
                  </a:lnTo>
                  <a:lnTo>
                    <a:pt x="11140" y="4076"/>
                  </a:lnTo>
                  <a:lnTo>
                    <a:pt x="11140" y="4071"/>
                  </a:lnTo>
                  <a:lnTo>
                    <a:pt x="11140" y="4062"/>
                  </a:lnTo>
                  <a:cubicBezTo>
                    <a:pt x="11140" y="4052"/>
                    <a:pt x="11135" y="4042"/>
                    <a:pt x="11135" y="4037"/>
                  </a:cubicBezTo>
                  <a:cubicBezTo>
                    <a:pt x="11135" y="4028"/>
                    <a:pt x="11130" y="4018"/>
                    <a:pt x="11130" y="4009"/>
                  </a:cubicBezTo>
                  <a:lnTo>
                    <a:pt x="11130" y="4004"/>
                  </a:lnTo>
                  <a:cubicBezTo>
                    <a:pt x="11126" y="3994"/>
                    <a:pt x="11121" y="3985"/>
                    <a:pt x="11116" y="3980"/>
                  </a:cubicBezTo>
                  <a:cubicBezTo>
                    <a:pt x="11111" y="3970"/>
                    <a:pt x="11106" y="3961"/>
                    <a:pt x="11101" y="3956"/>
                  </a:cubicBezTo>
                  <a:lnTo>
                    <a:pt x="11097" y="3951"/>
                  </a:lnTo>
                  <a:cubicBezTo>
                    <a:pt x="11092" y="3941"/>
                    <a:pt x="11087" y="3936"/>
                    <a:pt x="11077" y="3927"/>
                  </a:cubicBezTo>
                  <a:lnTo>
                    <a:pt x="8532" y="1381"/>
                  </a:lnTo>
                  <a:cubicBezTo>
                    <a:pt x="8527" y="1377"/>
                    <a:pt x="8518" y="1367"/>
                    <a:pt x="8513" y="1362"/>
                  </a:cubicBezTo>
                  <a:lnTo>
                    <a:pt x="8508" y="1357"/>
                  </a:lnTo>
                  <a:cubicBezTo>
                    <a:pt x="8498" y="1353"/>
                    <a:pt x="8494" y="1348"/>
                    <a:pt x="8484" y="1343"/>
                  </a:cubicBezTo>
                  <a:cubicBezTo>
                    <a:pt x="8474" y="1338"/>
                    <a:pt x="8469" y="1338"/>
                    <a:pt x="8460" y="1333"/>
                  </a:cubicBezTo>
                  <a:lnTo>
                    <a:pt x="8450" y="1333"/>
                  </a:lnTo>
                  <a:cubicBezTo>
                    <a:pt x="8445" y="1333"/>
                    <a:pt x="8436" y="1328"/>
                    <a:pt x="8426" y="1328"/>
                  </a:cubicBezTo>
                  <a:lnTo>
                    <a:pt x="8402" y="1324"/>
                  </a:lnTo>
                  <a:lnTo>
                    <a:pt x="5197" y="1324"/>
                  </a:lnTo>
                  <a:lnTo>
                    <a:pt x="5197" y="429"/>
                  </a:lnTo>
                  <a:close/>
                  <a:moveTo>
                    <a:pt x="8171" y="1747"/>
                  </a:moveTo>
                  <a:lnTo>
                    <a:pt x="8171" y="4076"/>
                  </a:lnTo>
                  <a:cubicBezTo>
                    <a:pt x="8171" y="4196"/>
                    <a:pt x="8267" y="4293"/>
                    <a:pt x="8383" y="4293"/>
                  </a:cubicBezTo>
                  <a:lnTo>
                    <a:pt x="10717" y="4293"/>
                  </a:lnTo>
                  <a:lnTo>
                    <a:pt x="10717" y="13007"/>
                  </a:lnTo>
                  <a:lnTo>
                    <a:pt x="5794" y="13007"/>
                  </a:lnTo>
                  <a:cubicBezTo>
                    <a:pt x="6992" y="12367"/>
                    <a:pt x="7767" y="11140"/>
                    <a:pt x="7839" y="9783"/>
                  </a:cubicBezTo>
                  <a:lnTo>
                    <a:pt x="7839" y="9759"/>
                  </a:lnTo>
                  <a:lnTo>
                    <a:pt x="7839" y="9677"/>
                  </a:lnTo>
                  <a:lnTo>
                    <a:pt x="7839" y="9638"/>
                  </a:lnTo>
                  <a:lnTo>
                    <a:pt x="7839" y="9624"/>
                  </a:lnTo>
                  <a:lnTo>
                    <a:pt x="7839" y="9571"/>
                  </a:lnTo>
                  <a:lnTo>
                    <a:pt x="7839" y="9537"/>
                  </a:lnTo>
                  <a:lnTo>
                    <a:pt x="7839" y="9523"/>
                  </a:lnTo>
                  <a:lnTo>
                    <a:pt x="7839" y="9465"/>
                  </a:lnTo>
                  <a:lnTo>
                    <a:pt x="7839" y="9436"/>
                  </a:lnTo>
                  <a:lnTo>
                    <a:pt x="7839" y="9417"/>
                  </a:lnTo>
                  <a:lnTo>
                    <a:pt x="7839" y="9359"/>
                  </a:lnTo>
                  <a:lnTo>
                    <a:pt x="7839" y="9311"/>
                  </a:lnTo>
                  <a:cubicBezTo>
                    <a:pt x="7839" y="9297"/>
                    <a:pt x="7839" y="9277"/>
                    <a:pt x="7834" y="9253"/>
                  </a:cubicBezTo>
                  <a:lnTo>
                    <a:pt x="7834" y="9249"/>
                  </a:lnTo>
                  <a:cubicBezTo>
                    <a:pt x="7834" y="9234"/>
                    <a:pt x="7834" y="9220"/>
                    <a:pt x="7829" y="9205"/>
                  </a:cubicBezTo>
                  <a:cubicBezTo>
                    <a:pt x="7829" y="9196"/>
                    <a:pt x="7829" y="9167"/>
                    <a:pt x="7825" y="9148"/>
                  </a:cubicBezTo>
                  <a:lnTo>
                    <a:pt x="7825" y="9138"/>
                  </a:lnTo>
                  <a:cubicBezTo>
                    <a:pt x="7825" y="9128"/>
                    <a:pt x="7825" y="9114"/>
                    <a:pt x="7820" y="9099"/>
                  </a:cubicBezTo>
                  <a:cubicBezTo>
                    <a:pt x="7815" y="9090"/>
                    <a:pt x="7815" y="9061"/>
                    <a:pt x="7810" y="9042"/>
                  </a:cubicBezTo>
                  <a:lnTo>
                    <a:pt x="7810" y="9027"/>
                  </a:lnTo>
                  <a:lnTo>
                    <a:pt x="7810" y="8998"/>
                  </a:lnTo>
                  <a:cubicBezTo>
                    <a:pt x="7810" y="8979"/>
                    <a:pt x="7801" y="8960"/>
                    <a:pt x="7801" y="8941"/>
                  </a:cubicBezTo>
                  <a:lnTo>
                    <a:pt x="7791" y="8897"/>
                  </a:lnTo>
                  <a:cubicBezTo>
                    <a:pt x="7786" y="8864"/>
                    <a:pt x="7781" y="8830"/>
                    <a:pt x="7772" y="8801"/>
                  </a:cubicBezTo>
                  <a:lnTo>
                    <a:pt x="7772" y="8811"/>
                  </a:lnTo>
                  <a:cubicBezTo>
                    <a:pt x="7767" y="8777"/>
                    <a:pt x="7762" y="8743"/>
                    <a:pt x="7752" y="8710"/>
                  </a:cubicBezTo>
                  <a:lnTo>
                    <a:pt x="7743" y="8676"/>
                  </a:lnTo>
                  <a:cubicBezTo>
                    <a:pt x="7738" y="8652"/>
                    <a:pt x="7733" y="8633"/>
                    <a:pt x="7728" y="8609"/>
                  </a:cubicBezTo>
                  <a:lnTo>
                    <a:pt x="7724" y="8585"/>
                  </a:lnTo>
                  <a:lnTo>
                    <a:pt x="7724" y="8575"/>
                  </a:lnTo>
                  <a:cubicBezTo>
                    <a:pt x="7714" y="8551"/>
                    <a:pt x="7709" y="8532"/>
                    <a:pt x="7704" y="8512"/>
                  </a:cubicBezTo>
                  <a:lnTo>
                    <a:pt x="7695" y="8474"/>
                  </a:lnTo>
                  <a:cubicBezTo>
                    <a:pt x="7685" y="8455"/>
                    <a:pt x="7680" y="8435"/>
                    <a:pt x="7676" y="8416"/>
                  </a:cubicBezTo>
                  <a:lnTo>
                    <a:pt x="7661" y="8378"/>
                  </a:lnTo>
                  <a:lnTo>
                    <a:pt x="7642" y="8320"/>
                  </a:lnTo>
                  <a:lnTo>
                    <a:pt x="7632" y="8281"/>
                  </a:lnTo>
                  <a:cubicBezTo>
                    <a:pt x="7623" y="8262"/>
                    <a:pt x="7613" y="8243"/>
                    <a:pt x="7608" y="8224"/>
                  </a:cubicBezTo>
                  <a:lnTo>
                    <a:pt x="7594" y="8190"/>
                  </a:lnTo>
                  <a:lnTo>
                    <a:pt x="7570" y="8127"/>
                  </a:lnTo>
                  <a:lnTo>
                    <a:pt x="7560" y="8103"/>
                  </a:lnTo>
                  <a:lnTo>
                    <a:pt x="7560" y="8099"/>
                  </a:lnTo>
                  <a:cubicBezTo>
                    <a:pt x="7502" y="7954"/>
                    <a:pt x="7435" y="7815"/>
                    <a:pt x="7358" y="7680"/>
                  </a:cubicBezTo>
                  <a:cubicBezTo>
                    <a:pt x="7313" y="7608"/>
                    <a:pt x="7247" y="7577"/>
                    <a:pt x="7182" y="7577"/>
                  </a:cubicBezTo>
                  <a:cubicBezTo>
                    <a:pt x="7040" y="7577"/>
                    <a:pt x="6902" y="7723"/>
                    <a:pt x="6987" y="7892"/>
                  </a:cubicBezTo>
                  <a:cubicBezTo>
                    <a:pt x="7055" y="8012"/>
                    <a:pt x="7113" y="8137"/>
                    <a:pt x="7165" y="8267"/>
                  </a:cubicBezTo>
                  <a:lnTo>
                    <a:pt x="7165" y="8272"/>
                  </a:lnTo>
                  <a:lnTo>
                    <a:pt x="7170" y="8286"/>
                  </a:lnTo>
                  <a:lnTo>
                    <a:pt x="7194" y="8344"/>
                  </a:lnTo>
                  <a:lnTo>
                    <a:pt x="7204" y="8373"/>
                  </a:lnTo>
                  <a:cubicBezTo>
                    <a:pt x="7214" y="8392"/>
                    <a:pt x="7218" y="8411"/>
                    <a:pt x="7228" y="8431"/>
                  </a:cubicBezTo>
                  <a:lnTo>
                    <a:pt x="7238" y="8459"/>
                  </a:lnTo>
                  <a:lnTo>
                    <a:pt x="7257" y="8512"/>
                  </a:lnTo>
                  <a:lnTo>
                    <a:pt x="7267" y="8546"/>
                  </a:lnTo>
                  <a:lnTo>
                    <a:pt x="7281" y="8599"/>
                  </a:lnTo>
                  <a:lnTo>
                    <a:pt x="7291" y="8633"/>
                  </a:lnTo>
                  <a:cubicBezTo>
                    <a:pt x="7295" y="8647"/>
                    <a:pt x="7300" y="8666"/>
                    <a:pt x="7305" y="8686"/>
                  </a:cubicBezTo>
                  <a:lnTo>
                    <a:pt x="7315" y="8719"/>
                  </a:lnTo>
                  <a:cubicBezTo>
                    <a:pt x="7319" y="8739"/>
                    <a:pt x="7324" y="8758"/>
                    <a:pt x="7329" y="8777"/>
                  </a:cubicBezTo>
                  <a:lnTo>
                    <a:pt x="7339" y="8811"/>
                  </a:lnTo>
                  <a:cubicBezTo>
                    <a:pt x="7344" y="8840"/>
                    <a:pt x="7348" y="8868"/>
                    <a:pt x="7358" y="8897"/>
                  </a:cubicBezTo>
                  <a:lnTo>
                    <a:pt x="7358" y="8902"/>
                  </a:lnTo>
                  <a:cubicBezTo>
                    <a:pt x="7363" y="8931"/>
                    <a:pt x="7368" y="8955"/>
                    <a:pt x="7372" y="8984"/>
                  </a:cubicBezTo>
                  <a:lnTo>
                    <a:pt x="7377" y="9027"/>
                  </a:lnTo>
                  <a:cubicBezTo>
                    <a:pt x="7377" y="9042"/>
                    <a:pt x="7382" y="9056"/>
                    <a:pt x="7387" y="9075"/>
                  </a:cubicBezTo>
                  <a:lnTo>
                    <a:pt x="7392" y="9099"/>
                  </a:lnTo>
                  <a:lnTo>
                    <a:pt x="7392" y="9114"/>
                  </a:lnTo>
                  <a:cubicBezTo>
                    <a:pt x="7392" y="9133"/>
                    <a:pt x="7396" y="9148"/>
                    <a:pt x="7396" y="9167"/>
                  </a:cubicBezTo>
                  <a:cubicBezTo>
                    <a:pt x="7401" y="9186"/>
                    <a:pt x="7396" y="9186"/>
                    <a:pt x="7401" y="9196"/>
                  </a:cubicBezTo>
                  <a:lnTo>
                    <a:pt x="7401" y="9205"/>
                  </a:lnTo>
                  <a:cubicBezTo>
                    <a:pt x="7401" y="9225"/>
                    <a:pt x="7406" y="9239"/>
                    <a:pt x="7406" y="9258"/>
                  </a:cubicBezTo>
                  <a:cubicBezTo>
                    <a:pt x="7406" y="9273"/>
                    <a:pt x="7406" y="9282"/>
                    <a:pt x="7411" y="9292"/>
                  </a:cubicBezTo>
                  <a:lnTo>
                    <a:pt x="7411" y="9297"/>
                  </a:lnTo>
                  <a:cubicBezTo>
                    <a:pt x="7411" y="9316"/>
                    <a:pt x="7411" y="9330"/>
                    <a:pt x="7411" y="9350"/>
                  </a:cubicBezTo>
                  <a:cubicBezTo>
                    <a:pt x="7416" y="9364"/>
                    <a:pt x="7411" y="9379"/>
                    <a:pt x="7411" y="9393"/>
                  </a:cubicBezTo>
                  <a:lnTo>
                    <a:pt x="7411" y="9441"/>
                  </a:lnTo>
                  <a:lnTo>
                    <a:pt x="7411" y="9484"/>
                  </a:lnTo>
                  <a:lnTo>
                    <a:pt x="7411" y="9537"/>
                  </a:lnTo>
                  <a:lnTo>
                    <a:pt x="7411" y="9547"/>
                  </a:lnTo>
                  <a:lnTo>
                    <a:pt x="7411" y="9576"/>
                  </a:lnTo>
                  <a:lnTo>
                    <a:pt x="7411" y="9624"/>
                  </a:lnTo>
                  <a:lnTo>
                    <a:pt x="7411" y="9643"/>
                  </a:lnTo>
                  <a:lnTo>
                    <a:pt x="7411" y="9672"/>
                  </a:lnTo>
                  <a:lnTo>
                    <a:pt x="7411" y="9739"/>
                  </a:lnTo>
                  <a:lnTo>
                    <a:pt x="7411" y="9759"/>
                  </a:lnTo>
                  <a:lnTo>
                    <a:pt x="7411" y="9763"/>
                  </a:lnTo>
                  <a:cubicBezTo>
                    <a:pt x="7372" y="10606"/>
                    <a:pt x="7021" y="11404"/>
                    <a:pt x="6429" y="12006"/>
                  </a:cubicBezTo>
                  <a:cubicBezTo>
                    <a:pt x="6280" y="11707"/>
                    <a:pt x="6025" y="11481"/>
                    <a:pt x="5717" y="11356"/>
                  </a:cubicBezTo>
                  <a:lnTo>
                    <a:pt x="4707" y="10952"/>
                  </a:lnTo>
                  <a:lnTo>
                    <a:pt x="4707" y="10745"/>
                  </a:lnTo>
                  <a:cubicBezTo>
                    <a:pt x="5029" y="10581"/>
                    <a:pt x="5279" y="10302"/>
                    <a:pt x="5414" y="9961"/>
                  </a:cubicBezTo>
                  <a:cubicBezTo>
                    <a:pt x="5433" y="9966"/>
                    <a:pt x="5457" y="9970"/>
                    <a:pt x="5477" y="9970"/>
                  </a:cubicBezTo>
                  <a:cubicBezTo>
                    <a:pt x="5842" y="9961"/>
                    <a:pt x="6131" y="9658"/>
                    <a:pt x="6121" y="9292"/>
                  </a:cubicBezTo>
                  <a:cubicBezTo>
                    <a:pt x="6121" y="9022"/>
                    <a:pt x="5967" y="8777"/>
                    <a:pt x="5722" y="8666"/>
                  </a:cubicBezTo>
                  <a:lnTo>
                    <a:pt x="5722" y="8435"/>
                  </a:lnTo>
                  <a:cubicBezTo>
                    <a:pt x="5722" y="7425"/>
                    <a:pt x="4962" y="6602"/>
                    <a:pt x="4023" y="6602"/>
                  </a:cubicBezTo>
                  <a:lnTo>
                    <a:pt x="3903" y="6602"/>
                  </a:lnTo>
                  <a:cubicBezTo>
                    <a:pt x="2965" y="6602"/>
                    <a:pt x="2205" y="7425"/>
                    <a:pt x="2205" y="8435"/>
                  </a:cubicBezTo>
                  <a:lnTo>
                    <a:pt x="2205" y="8666"/>
                  </a:lnTo>
                  <a:cubicBezTo>
                    <a:pt x="1959" y="8777"/>
                    <a:pt x="1800" y="9022"/>
                    <a:pt x="1805" y="9292"/>
                  </a:cubicBezTo>
                  <a:cubicBezTo>
                    <a:pt x="1796" y="9653"/>
                    <a:pt x="2084" y="9956"/>
                    <a:pt x="2450" y="9966"/>
                  </a:cubicBezTo>
                  <a:cubicBezTo>
                    <a:pt x="2469" y="9966"/>
                    <a:pt x="2493" y="9961"/>
                    <a:pt x="2513" y="9956"/>
                  </a:cubicBezTo>
                  <a:cubicBezTo>
                    <a:pt x="2652" y="10302"/>
                    <a:pt x="2912" y="10586"/>
                    <a:pt x="3249" y="10750"/>
                  </a:cubicBezTo>
                  <a:lnTo>
                    <a:pt x="3249" y="10942"/>
                  </a:lnTo>
                  <a:lnTo>
                    <a:pt x="2205" y="11351"/>
                  </a:lnTo>
                  <a:cubicBezTo>
                    <a:pt x="1897" y="11472"/>
                    <a:pt x="1642" y="11703"/>
                    <a:pt x="1492" y="12001"/>
                  </a:cubicBezTo>
                  <a:cubicBezTo>
                    <a:pt x="819" y="11313"/>
                    <a:pt x="463" y="10370"/>
                    <a:pt x="511" y="9412"/>
                  </a:cubicBezTo>
                  <a:lnTo>
                    <a:pt x="511" y="9403"/>
                  </a:lnTo>
                  <a:lnTo>
                    <a:pt x="511" y="9388"/>
                  </a:lnTo>
                  <a:lnTo>
                    <a:pt x="511" y="9379"/>
                  </a:lnTo>
                  <a:cubicBezTo>
                    <a:pt x="511" y="9359"/>
                    <a:pt x="511" y="9340"/>
                    <a:pt x="516" y="9316"/>
                  </a:cubicBezTo>
                  <a:lnTo>
                    <a:pt x="516" y="9292"/>
                  </a:lnTo>
                  <a:lnTo>
                    <a:pt x="516" y="9263"/>
                  </a:lnTo>
                  <a:cubicBezTo>
                    <a:pt x="516" y="9249"/>
                    <a:pt x="516" y="9234"/>
                    <a:pt x="520" y="9220"/>
                  </a:cubicBezTo>
                  <a:cubicBezTo>
                    <a:pt x="520" y="9210"/>
                    <a:pt x="520" y="9205"/>
                    <a:pt x="520" y="9196"/>
                  </a:cubicBezTo>
                  <a:lnTo>
                    <a:pt x="520" y="9181"/>
                  </a:lnTo>
                  <a:cubicBezTo>
                    <a:pt x="520" y="9162"/>
                    <a:pt x="525" y="9148"/>
                    <a:pt x="525" y="9128"/>
                  </a:cubicBezTo>
                  <a:lnTo>
                    <a:pt x="530" y="9099"/>
                  </a:lnTo>
                  <a:lnTo>
                    <a:pt x="530" y="9085"/>
                  </a:lnTo>
                  <a:cubicBezTo>
                    <a:pt x="530" y="9071"/>
                    <a:pt x="535" y="9051"/>
                    <a:pt x="540" y="9037"/>
                  </a:cubicBezTo>
                  <a:lnTo>
                    <a:pt x="545" y="8994"/>
                  </a:lnTo>
                  <a:cubicBezTo>
                    <a:pt x="545" y="8979"/>
                    <a:pt x="554" y="8960"/>
                    <a:pt x="554" y="8945"/>
                  </a:cubicBezTo>
                  <a:lnTo>
                    <a:pt x="564" y="8902"/>
                  </a:lnTo>
                  <a:cubicBezTo>
                    <a:pt x="569" y="8888"/>
                    <a:pt x="569" y="8873"/>
                    <a:pt x="573" y="8854"/>
                  </a:cubicBezTo>
                  <a:cubicBezTo>
                    <a:pt x="578" y="8835"/>
                    <a:pt x="578" y="8825"/>
                    <a:pt x="583" y="8816"/>
                  </a:cubicBezTo>
                  <a:cubicBezTo>
                    <a:pt x="583" y="8801"/>
                    <a:pt x="588" y="8782"/>
                    <a:pt x="593" y="8767"/>
                  </a:cubicBezTo>
                  <a:lnTo>
                    <a:pt x="597" y="8748"/>
                  </a:lnTo>
                  <a:lnTo>
                    <a:pt x="602" y="8724"/>
                  </a:lnTo>
                  <a:cubicBezTo>
                    <a:pt x="607" y="8710"/>
                    <a:pt x="612" y="8690"/>
                    <a:pt x="617" y="8671"/>
                  </a:cubicBezTo>
                  <a:lnTo>
                    <a:pt x="622" y="8657"/>
                  </a:lnTo>
                  <a:lnTo>
                    <a:pt x="626" y="8638"/>
                  </a:lnTo>
                  <a:cubicBezTo>
                    <a:pt x="636" y="8609"/>
                    <a:pt x="641" y="8585"/>
                    <a:pt x="650" y="8556"/>
                  </a:cubicBezTo>
                  <a:lnTo>
                    <a:pt x="650" y="8551"/>
                  </a:lnTo>
                  <a:cubicBezTo>
                    <a:pt x="660" y="8522"/>
                    <a:pt x="670" y="8493"/>
                    <a:pt x="679" y="8469"/>
                  </a:cubicBezTo>
                  <a:lnTo>
                    <a:pt x="689" y="8440"/>
                  </a:lnTo>
                  <a:cubicBezTo>
                    <a:pt x="694" y="8421"/>
                    <a:pt x="703" y="8402"/>
                    <a:pt x="708" y="8378"/>
                  </a:cubicBezTo>
                  <a:lnTo>
                    <a:pt x="723" y="8349"/>
                  </a:lnTo>
                  <a:lnTo>
                    <a:pt x="742" y="8296"/>
                  </a:lnTo>
                  <a:lnTo>
                    <a:pt x="756" y="8262"/>
                  </a:lnTo>
                  <a:lnTo>
                    <a:pt x="775" y="8209"/>
                  </a:lnTo>
                  <a:lnTo>
                    <a:pt x="790" y="8180"/>
                  </a:lnTo>
                  <a:lnTo>
                    <a:pt x="814" y="8127"/>
                  </a:lnTo>
                  <a:lnTo>
                    <a:pt x="828" y="8099"/>
                  </a:lnTo>
                  <a:lnTo>
                    <a:pt x="852" y="8046"/>
                  </a:lnTo>
                  <a:lnTo>
                    <a:pt x="867" y="8017"/>
                  </a:lnTo>
                  <a:lnTo>
                    <a:pt x="896" y="7964"/>
                  </a:lnTo>
                  <a:lnTo>
                    <a:pt x="905" y="7949"/>
                  </a:lnTo>
                  <a:lnTo>
                    <a:pt x="905" y="7945"/>
                  </a:lnTo>
                  <a:cubicBezTo>
                    <a:pt x="1064" y="7641"/>
                    <a:pt x="1271" y="7367"/>
                    <a:pt x="1516" y="7127"/>
                  </a:cubicBezTo>
                  <a:lnTo>
                    <a:pt x="1521" y="7122"/>
                  </a:lnTo>
                  <a:lnTo>
                    <a:pt x="1531" y="7107"/>
                  </a:lnTo>
                  <a:lnTo>
                    <a:pt x="1545" y="7098"/>
                  </a:lnTo>
                  <a:lnTo>
                    <a:pt x="1574" y="7069"/>
                  </a:lnTo>
                  <a:lnTo>
                    <a:pt x="1593" y="7050"/>
                  </a:lnTo>
                  <a:lnTo>
                    <a:pt x="1613" y="7035"/>
                  </a:lnTo>
                  <a:lnTo>
                    <a:pt x="1637" y="7011"/>
                  </a:lnTo>
                  <a:lnTo>
                    <a:pt x="1661" y="6992"/>
                  </a:lnTo>
                  <a:lnTo>
                    <a:pt x="1670" y="6982"/>
                  </a:lnTo>
                  <a:lnTo>
                    <a:pt x="1699" y="6953"/>
                  </a:lnTo>
                  <a:lnTo>
                    <a:pt x="1723" y="6934"/>
                  </a:lnTo>
                  <a:lnTo>
                    <a:pt x="1733" y="6929"/>
                  </a:lnTo>
                  <a:lnTo>
                    <a:pt x="1767" y="6900"/>
                  </a:lnTo>
                  <a:lnTo>
                    <a:pt x="1800" y="6872"/>
                  </a:lnTo>
                  <a:lnTo>
                    <a:pt x="1834" y="6848"/>
                  </a:lnTo>
                  <a:lnTo>
                    <a:pt x="1868" y="6823"/>
                  </a:lnTo>
                  <a:lnTo>
                    <a:pt x="1901" y="6795"/>
                  </a:lnTo>
                  <a:lnTo>
                    <a:pt x="1935" y="6771"/>
                  </a:lnTo>
                  <a:lnTo>
                    <a:pt x="1974" y="6746"/>
                  </a:lnTo>
                  <a:lnTo>
                    <a:pt x="2007" y="6722"/>
                  </a:lnTo>
                  <a:lnTo>
                    <a:pt x="2041" y="6698"/>
                  </a:lnTo>
                  <a:lnTo>
                    <a:pt x="2079" y="6674"/>
                  </a:lnTo>
                  <a:lnTo>
                    <a:pt x="2113" y="6650"/>
                  </a:lnTo>
                  <a:lnTo>
                    <a:pt x="2152" y="6626"/>
                  </a:lnTo>
                  <a:lnTo>
                    <a:pt x="2190" y="6607"/>
                  </a:lnTo>
                  <a:lnTo>
                    <a:pt x="2224" y="6583"/>
                  </a:lnTo>
                  <a:lnTo>
                    <a:pt x="2262" y="6564"/>
                  </a:lnTo>
                  <a:lnTo>
                    <a:pt x="2267" y="6564"/>
                  </a:lnTo>
                  <a:lnTo>
                    <a:pt x="2301" y="6544"/>
                  </a:lnTo>
                  <a:lnTo>
                    <a:pt x="2330" y="6530"/>
                  </a:lnTo>
                  <a:lnTo>
                    <a:pt x="2339" y="6525"/>
                  </a:lnTo>
                  <a:lnTo>
                    <a:pt x="2373" y="6506"/>
                  </a:lnTo>
                  <a:lnTo>
                    <a:pt x="2402" y="6491"/>
                  </a:lnTo>
                  <a:lnTo>
                    <a:pt x="2426" y="6482"/>
                  </a:lnTo>
                  <a:lnTo>
                    <a:pt x="2450" y="6467"/>
                  </a:lnTo>
                  <a:lnTo>
                    <a:pt x="2479" y="6453"/>
                  </a:lnTo>
                  <a:lnTo>
                    <a:pt x="2503" y="6443"/>
                  </a:lnTo>
                  <a:lnTo>
                    <a:pt x="2532" y="6429"/>
                  </a:lnTo>
                  <a:lnTo>
                    <a:pt x="2570" y="6414"/>
                  </a:lnTo>
                  <a:lnTo>
                    <a:pt x="2575" y="6414"/>
                  </a:lnTo>
                  <a:lnTo>
                    <a:pt x="2628" y="6390"/>
                  </a:lnTo>
                  <a:lnTo>
                    <a:pt x="2686" y="6366"/>
                  </a:lnTo>
                  <a:lnTo>
                    <a:pt x="2705" y="6357"/>
                  </a:lnTo>
                  <a:lnTo>
                    <a:pt x="2734" y="6347"/>
                  </a:lnTo>
                  <a:lnTo>
                    <a:pt x="2768" y="6338"/>
                  </a:lnTo>
                  <a:lnTo>
                    <a:pt x="2796" y="6328"/>
                  </a:lnTo>
                  <a:lnTo>
                    <a:pt x="2816" y="6318"/>
                  </a:lnTo>
                  <a:lnTo>
                    <a:pt x="2849" y="6309"/>
                  </a:lnTo>
                  <a:lnTo>
                    <a:pt x="2873" y="6299"/>
                  </a:lnTo>
                  <a:lnTo>
                    <a:pt x="2897" y="6294"/>
                  </a:lnTo>
                  <a:lnTo>
                    <a:pt x="2931" y="6280"/>
                  </a:lnTo>
                  <a:lnTo>
                    <a:pt x="2979" y="6265"/>
                  </a:lnTo>
                  <a:cubicBezTo>
                    <a:pt x="3008" y="6280"/>
                    <a:pt x="3037" y="6285"/>
                    <a:pt x="3066" y="6285"/>
                  </a:cubicBezTo>
                  <a:cubicBezTo>
                    <a:pt x="3128" y="6285"/>
                    <a:pt x="3191" y="6256"/>
                    <a:pt x="3229" y="6203"/>
                  </a:cubicBezTo>
                  <a:lnTo>
                    <a:pt x="3268" y="6198"/>
                  </a:lnTo>
                  <a:lnTo>
                    <a:pt x="3278" y="6198"/>
                  </a:lnTo>
                  <a:lnTo>
                    <a:pt x="3311" y="6188"/>
                  </a:lnTo>
                  <a:lnTo>
                    <a:pt x="3359" y="6179"/>
                  </a:lnTo>
                  <a:lnTo>
                    <a:pt x="3403" y="6174"/>
                  </a:lnTo>
                  <a:lnTo>
                    <a:pt x="3451" y="6169"/>
                  </a:lnTo>
                  <a:lnTo>
                    <a:pt x="3489" y="6159"/>
                  </a:lnTo>
                  <a:lnTo>
                    <a:pt x="3537" y="6155"/>
                  </a:lnTo>
                  <a:lnTo>
                    <a:pt x="3576" y="6150"/>
                  </a:lnTo>
                  <a:lnTo>
                    <a:pt x="3624" y="6145"/>
                  </a:lnTo>
                  <a:lnTo>
                    <a:pt x="3667" y="6145"/>
                  </a:lnTo>
                  <a:lnTo>
                    <a:pt x="3715" y="6140"/>
                  </a:lnTo>
                  <a:lnTo>
                    <a:pt x="4028" y="6140"/>
                  </a:lnTo>
                  <a:lnTo>
                    <a:pt x="4120" y="6145"/>
                  </a:lnTo>
                  <a:lnTo>
                    <a:pt x="4211" y="6150"/>
                  </a:lnTo>
                  <a:lnTo>
                    <a:pt x="4250" y="6150"/>
                  </a:lnTo>
                  <a:lnTo>
                    <a:pt x="4298" y="6155"/>
                  </a:lnTo>
                  <a:lnTo>
                    <a:pt x="4351" y="6159"/>
                  </a:lnTo>
                  <a:lnTo>
                    <a:pt x="4389" y="6164"/>
                  </a:lnTo>
                  <a:lnTo>
                    <a:pt x="4413" y="6169"/>
                  </a:lnTo>
                  <a:lnTo>
                    <a:pt x="4442" y="6169"/>
                  </a:lnTo>
                  <a:lnTo>
                    <a:pt x="4481" y="6179"/>
                  </a:lnTo>
                  <a:lnTo>
                    <a:pt x="4509" y="6184"/>
                  </a:lnTo>
                  <a:lnTo>
                    <a:pt x="4524" y="6184"/>
                  </a:lnTo>
                  <a:lnTo>
                    <a:pt x="4567" y="6188"/>
                  </a:lnTo>
                  <a:lnTo>
                    <a:pt x="4601" y="6198"/>
                  </a:lnTo>
                  <a:lnTo>
                    <a:pt x="4610" y="6198"/>
                  </a:lnTo>
                  <a:lnTo>
                    <a:pt x="4659" y="6208"/>
                  </a:lnTo>
                  <a:lnTo>
                    <a:pt x="4697" y="6217"/>
                  </a:lnTo>
                  <a:lnTo>
                    <a:pt x="4745" y="6227"/>
                  </a:lnTo>
                  <a:lnTo>
                    <a:pt x="4784" y="6236"/>
                  </a:lnTo>
                  <a:lnTo>
                    <a:pt x="4832" y="6246"/>
                  </a:lnTo>
                  <a:lnTo>
                    <a:pt x="4870" y="6261"/>
                  </a:lnTo>
                  <a:lnTo>
                    <a:pt x="4914" y="6270"/>
                  </a:lnTo>
                  <a:lnTo>
                    <a:pt x="4957" y="6285"/>
                  </a:lnTo>
                  <a:lnTo>
                    <a:pt x="5000" y="6299"/>
                  </a:lnTo>
                  <a:lnTo>
                    <a:pt x="5039" y="6309"/>
                  </a:lnTo>
                  <a:lnTo>
                    <a:pt x="5082" y="6323"/>
                  </a:lnTo>
                  <a:lnTo>
                    <a:pt x="5120" y="6338"/>
                  </a:lnTo>
                  <a:lnTo>
                    <a:pt x="5164" y="6352"/>
                  </a:lnTo>
                  <a:lnTo>
                    <a:pt x="5173" y="6357"/>
                  </a:lnTo>
                  <a:lnTo>
                    <a:pt x="5202" y="6371"/>
                  </a:lnTo>
                  <a:lnTo>
                    <a:pt x="5236" y="6381"/>
                  </a:lnTo>
                  <a:lnTo>
                    <a:pt x="5260" y="6390"/>
                  </a:lnTo>
                  <a:lnTo>
                    <a:pt x="5284" y="6400"/>
                  </a:lnTo>
                  <a:lnTo>
                    <a:pt x="5318" y="6419"/>
                  </a:lnTo>
                  <a:lnTo>
                    <a:pt x="5337" y="6424"/>
                  </a:lnTo>
                  <a:lnTo>
                    <a:pt x="5366" y="6439"/>
                  </a:lnTo>
                  <a:lnTo>
                    <a:pt x="5395" y="6453"/>
                  </a:lnTo>
                  <a:lnTo>
                    <a:pt x="5419" y="6463"/>
                  </a:lnTo>
                  <a:lnTo>
                    <a:pt x="5443" y="6472"/>
                  </a:lnTo>
                  <a:lnTo>
                    <a:pt x="5477" y="6491"/>
                  </a:lnTo>
                  <a:lnTo>
                    <a:pt x="5501" y="6501"/>
                  </a:lnTo>
                  <a:lnTo>
                    <a:pt x="5520" y="6511"/>
                  </a:lnTo>
                  <a:lnTo>
                    <a:pt x="5573" y="6540"/>
                  </a:lnTo>
                  <a:lnTo>
                    <a:pt x="5626" y="6568"/>
                  </a:lnTo>
                  <a:lnTo>
                    <a:pt x="5635" y="6573"/>
                  </a:lnTo>
                  <a:lnTo>
                    <a:pt x="5669" y="6593"/>
                  </a:lnTo>
                  <a:lnTo>
                    <a:pt x="5698" y="6612"/>
                  </a:lnTo>
                  <a:lnTo>
                    <a:pt x="5717" y="6621"/>
                  </a:lnTo>
                  <a:lnTo>
                    <a:pt x="5746" y="6641"/>
                  </a:lnTo>
                  <a:lnTo>
                    <a:pt x="5770" y="6655"/>
                  </a:lnTo>
                  <a:lnTo>
                    <a:pt x="5794" y="6670"/>
                  </a:lnTo>
                  <a:lnTo>
                    <a:pt x="5818" y="6684"/>
                  </a:lnTo>
                  <a:lnTo>
                    <a:pt x="5852" y="6708"/>
                  </a:lnTo>
                  <a:lnTo>
                    <a:pt x="5857" y="6713"/>
                  </a:lnTo>
                  <a:lnTo>
                    <a:pt x="5890" y="6732"/>
                  </a:lnTo>
                  <a:lnTo>
                    <a:pt x="5919" y="6751"/>
                  </a:lnTo>
                  <a:lnTo>
                    <a:pt x="5934" y="6761"/>
                  </a:lnTo>
                  <a:lnTo>
                    <a:pt x="5958" y="6780"/>
                  </a:lnTo>
                  <a:lnTo>
                    <a:pt x="5991" y="6804"/>
                  </a:lnTo>
                  <a:lnTo>
                    <a:pt x="5996" y="6809"/>
                  </a:lnTo>
                  <a:lnTo>
                    <a:pt x="6030" y="6833"/>
                  </a:lnTo>
                  <a:lnTo>
                    <a:pt x="6064" y="6857"/>
                  </a:lnTo>
                  <a:lnTo>
                    <a:pt x="6097" y="6886"/>
                  </a:lnTo>
                  <a:lnTo>
                    <a:pt x="6131" y="6910"/>
                  </a:lnTo>
                  <a:lnTo>
                    <a:pt x="6165" y="6939"/>
                  </a:lnTo>
                  <a:lnTo>
                    <a:pt x="6198" y="6968"/>
                  </a:lnTo>
                  <a:lnTo>
                    <a:pt x="6227" y="6997"/>
                  </a:lnTo>
                  <a:lnTo>
                    <a:pt x="6261" y="7026"/>
                  </a:lnTo>
                  <a:lnTo>
                    <a:pt x="6290" y="7050"/>
                  </a:lnTo>
                  <a:lnTo>
                    <a:pt x="6295" y="7050"/>
                  </a:lnTo>
                  <a:lnTo>
                    <a:pt x="6323" y="7079"/>
                  </a:lnTo>
                  <a:lnTo>
                    <a:pt x="6352" y="7107"/>
                  </a:lnTo>
                  <a:lnTo>
                    <a:pt x="6362" y="7117"/>
                  </a:lnTo>
                  <a:lnTo>
                    <a:pt x="6386" y="7141"/>
                  </a:lnTo>
                  <a:lnTo>
                    <a:pt x="6415" y="7170"/>
                  </a:lnTo>
                  <a:lnTo>
                    <a:pt x="6444" y="7199"/>
                  </a:lnTo>
                  <a:lnTo>
                    <a:pt x="6468" y="7223"/>
                  </a:lnTo>
                  <a:lnTo>
                    <a:pt x="6473" y="7232"/>
                  </a:lnTo>
                  <a:cubicBezTo>
                    <a:pt x="6518" y="7277"/>
                    <a:pt x="6568" y="7295"/>
                    <a:pt x="6617" y="7295"/>
                  </a:cubicBezTo>
                  <a:cubicBezTo>
                    <a:pt x="6777" y="7295"/>
                    <a:pt x="6918" y="7097"/>
                    <a:pt x="6785" y="6939"/>
                  </a:cubicBezTo>
                  <a:lnTo>
                    <a:pt x="6781" y="6934"/>
                  </a:lnTo>
                  <a:lnTo>
                    <a:pt x="6752" y="6905"/>
                  </a:lnTo>
                  <a:lnTo>
                    <a:pt x="6718" y="6872"/>
                  </a:lnTo>
                  <a:lnTo>
                    <a:pt x="6684" y="6838"/>
                  </a:lnTo>
                  <a:lnTo>
                    <a:pt x="6660" y="6814"/>
                  </a:lnTo>
                  <a:lnTo>
                    <a:pt x="6651" y="6804"/>
                  </a:lnTo>
                  <a:lnTo>
                    <a:pt x="6617" y="6771"/>
                  </a:lnTo>
                  <a:lnTo>
                    <a:pt x="6583" y="6737"/>
                  </a:lnTo>
                  <a:lnTo>
                    <a:pt x="6545" y="6703"/>
                  </a:lnTo>
                  <a:lnTo>
                    <a:pt x="6511" y="6670"/>
                  </a:lnTo>
                  <a:lnTo>
                    <a:pt x="6477" y="6641"/>
                  </a:lnTo>
                  <a:lnTo>
                    <a:pt x="6439" y="6612"/>
                  </a:lnTo>
                  <a:lnTo>
                    <a:pt x="6400" y="6578"/>
                  </a:lnTo>
                  <a:lnTo>
                    <a:pt x="6367" y="6549"/>
                  </a:lnTo>
                  <a:lnTo>
                    <a:pt x="6328" y="6520"/>
                  </a:lnTo>
                  <a:lnTo>
                    <a:pt x="6290" y="6491"/>
                  </a:lnTo>
                  <a:lnTo>
                    <a:pt x="6251" y="6463"/>
                  </a:lnTo>
                  <a:lnTo>
                    <a:pt x="6246" y="6458"/>
                  </a:lnTo>
                  <a:lnTo>
                    <a:pt x="6213" y="6434"/>
                  </a:lnTo>
                  <a:lnTo>
                    <a:pt x="6179" y="6410"/>
                  </a:lnTo>
                  <a:lnTo>
                    <a:pt x="6169" y="6400"/>
                  </a:lnTo>
                  <a:lnTo>
                    <a:pt x="6131" y="6376"/>
                  </a:lnTo>
                  <a:lnTo>
                    <a:pt x="6097" y="6352"/>
                  </a:lnTo>
                  <a:lnTo>
                    <a:pt x="6092" y="6352"/>
                  </a:lnTo>
                  <a:lnTo>
                    <a:pt x="6054" y="6328"/>
                  </a:lnTo>
                  <a:lnTo>
                    <a:pt x="6020" y="6309"/>
                  </a:lnTo>
                  <a:lnTo>
                    <a:pt x="6001" y="6294"/>
                  </a:lnTo>
                  <a:lnTo>
                    <a:pt x="5967" y="6275"/>
                  </a:lnTo>
                  <a:lnTo>
                    <a:pt x="5938" y="6256"/>
                  </a:lnTo>
                  <a:lnTo>
                    <a:pt x="5919" y="6246"/>
                  </a:lnTo>
                  <a:lnTo>
                    <a:pt x="5886" y="6227"/>
                  </a:lnTo>
                  <a:lnTo>
                    <a:pt x="5842" y="6203"/>
                  </a:lnTo>
                  <a:lnTo>
                    <a:pt x="5837" y="6198"/>
                  </a:lnTo>
                  <a:lnTo>
                    <a:pt x="5799" y="6164"/>
                  </a:lnTo>
                  <a:lnTo>
                    <a:pt x="5741" y="6131"/>
                  </a:lnTo>
                  <a:lnTo>
                    <a:pt x="5712" y="6116"/>
                  </a:lnTo>
                  <a:lnTo>
                    <a:pt x="5693" y="6107"/>
                  </a:lnTo>
                  <a:lnTo>
                    <a:pt x="5655" y="6087"/>
                  </a:lnTo>
                  <a:lnTo>
                    <a:pt x="5626" y="6073"/>
                  </a:lnTo>
                  <a:lnTo>
                    <a:pt x="5602" y="6063"/>
                  </a:lnTo>
                  <a:lnTo>
                    <a:pt x="5563" y="6044"/>
                  </a:lnTo>
                  <a:lnTo>
                    <a:pt x="5534" y="6030"/>
                  </a:lnTo>
                  <a:lnTo>
                    <a:pt x="5515" y="6025"/>
                  </a:lnTo>
                  <a:lnTo>
                    <a:pt x="5472" y="6005"/>
                  </a:lnTo>
                  <a:lnTo>
                    <a:pt x="5443" y="5996"/>
                  </a:lnTo>
                  <a:lnTo>
                    <a:pt x="5419" y="5981"/>
                  </a:lnTo>
                  <a:lnTo>
                    <a:pt x="5380" y="5972"/>
                  </a:lnTo>
                  <a:lnTo>
                    <a:pt x="5351" y="5957"/>
                  </a:lnTo>
                  <a:lnTo>
                    <a:pt x="5337" y="5953"/>
                  </a:lnTo>
                  <a:lnTo>
                    <a:pt x="5289" y="5933"/>
                  </a:lnTo>
                  <a:lnTo>
                    <a:pt x="5246" y="5919"/>
                  </a:lnTo>
                  <a:lnTo>
                    <a:pt x="5197" y="5904"/>
                  </a:lnTo>
                  <a:lnTo>
                    <a:pt x="5154" y="5890"/>
                  </a:lnTo>
                  <a:lnTo>
                    <a:pt x="5101" y="5871"/>
                  </a:lnTo>
                  <a:lnTo>
                    <a:pt x="5058" y="5856"/>
                  </a:lnTo>
                  <a:lnTo>
                    <a:pt x="5005" y="5842"/>
                  </a:lnTo>
                  <a:lnTo>
                    <a:pt x="4962" y="5832"/>
                  </a:lnTo>
                  <a:lnTo>
                    <a:pt x="4909" y="5818"/>
                  </a:lnTo>
                  <a:lnTo>
                    <a:pt x="4865" y="5808"/>
                  </a:lnTo>
                  <a:lnTo>
                    <a:pt x="4813" y="5794"/>
                  </a:lnTo>
                  <a:lnTo>
                    <a:pt x="4764" y="5784"/>
                  </a:lnTo>
                  <a:lnTo>
                    <a:pt x="4711" y="5775"/>
                  </a:lnTo>
                  <a:lnTo>
                    <a:pt x="4702" y="5775"/>
                  </a:lnTo>
                  <a:lnTo>
                    <a:pt x="4668" y="5765"/>
                  </a:lnTo>
                  <a:lnTo>
                    <a:pt x="4615" y="5760"/>
                  </a:lnTo>
                  <a:lnTo>
                    <a:pt x="4606" y="5760"/>
                  </a:lnTo>
                  <a:lnTo>
                    <a:pt x="4567" y="5750"/>
                  </a:lnTo>
                  <a:lnTo>
                    <a:pt x="4519" y="5746"/>
                  </a:lnTo>
                  <a:lnTo>
                    <a:pt x="4495" y="5741"/>
                  </a:lnTo>
                  <a:lnTo>
                    <a:pt x="4466" y="5736"/>
                  </a:lnTo>
                  <a:lnTo>
                    <a:pt x="4423" y="5731"/>
                  </a:lnTo>
                  <a:lnTo>
                    <a:pt x="4365" y="5726"/>
                  </a:lnTo>
                  <a:lnTo>
                    <a:pt x="4307" y="5722"/>
                  </a:lnTo>
                  <a:lnTo>
                    <a:pt x="4264" y="5722"/>
                  </a:lnTo>
                  <a:lnTo>
                    <a:pt x="4163" y="5712"/>
                  </a:lnTo>
                  <a:lnTo>
                    <a:pt x="3653" y="5712"/>
                  </a:lnTo>
                  <a:lnTo>
                    <a:pt x="3605" y="5717"/>
                  </a:lnTo>
                  <a:lnTo>
                    <a:pt x="3552" y="5722"/>
                  </a:lnTo>
                  <a:lnTo>
                    <a:pt x="3509" y="5726"/>
                  </a:lnTo>
                  <a:lnTo>
                    <a:pt x="3504" y="5726"/>
                  </a:lnTo>
                  <a:lnTo>
                    <a:pt x="3451" y="5736"/>
                  </a:lnTo>
                  <a:lnTo>
                    <a:pt x="3403" y="5741"/>
                  </a:lnTo>
                  <a:lnTo>
                    <a:pt x="3355" y="5750"/>
                  </a:lnTo>
                  <a:lnTo>
                    <a:pt x="3306" y="5755"/>
                  </a:lnTo>
                  <a:lnTo>
                    <a:pt x="3297" y="5755"/>
                  </a:lnTo>
                  <a:lnTo>
                    <a:pt x="3287" y="1747"/>
                  </a:lnTo>
                  <a:close/>
                  <a:moveTo>
                    <a:pt x="4606" y="11371"/>
                  </a:moveTo>
                  <a:lnTo>
                    <a:pt x="5558" y="11751"/>
                  </a:lnTo>
                  <a:lnTo>
                    <a:pt x="5568" y="11756"/>
                  </a:lnTo>
                  <a:cubicBezTo>
                    <a:pt x="5813" y="11857"/>
                    <a:pt x="6001" y="12054"/>
                    <a:pt x="6092" y="12299"/>
                  </a:cubicBezTo>
                  <a:cubicBezTo>
                    <a:pt x="5611" y="12679"/>
                    <a:pt x="5043" y="12920"/>
                    <a:pt x="4442" y="13007"/>
                  </a:cubicBezTo>
                  <a:lnTo>
                    <a:pt x="3841" y="13007"/>
                  </a:lnTo>
                  <a:cubicBezTo>
                    <a:pt x="3807" y="13007"/>
                    <a:pt x="3768" y="13016"/>
                    <a:pt x="3740" y="13035"/>
                  </a:cubicBezTo>
                  <a:cubicBezTo>
                    <a:pt x="3042" y="12992"/>
                    <a:pt x="2373" y="12732"/>
                    <a:pt x="1820" y="12299"/>
                  </a:cubicBezTo>
                  <a:cubicBezTo>
                    <a:pt x="1829" y="12290"/>
                    <a:pt x="1834" y="12280"/>
                    <a:pt x="1839" y="12270"/>
                  </a:cubicBezTo>
                  <a:cubicBezTo>
                    <a:pt x="1930" y="12035"/>
                    <a:pt x="2113" y="11852"/>
                    <a:pt x="2344" y="11756"/>
                  </a:cubicBezTo>
                  <a:lnTo>
                    <a:pt x="2354" y="11751"/>
                  </a:lnTo>
                  <a:lnTo>
                    <a:pt x="3311" y="11380"/>
                  </a:lnTo>
                  <a:lnTo>
                    <a:pt x="3821" y="11876"/>
                  </a:lnTo>
                  <a:cubicBezTo>
                    <a:pt x="3860" y="11914"/>
                    <a:pt x="3918" y="11938"/>
                    <a:pt x="3970" y="11938"/>
                  </a:cubicBezTo>
                  <a:lnTo>
                    <a:pt x="3975" y="11938"/>
                  </a:lnTo>
                  <a:cubicBezTo>
                    <a:pt x="4033" y="11938"/>
                    <a:pt x="4086" y="11914"/>
                    <a:pt x="4124" y="11871"/>
                  </a:cubicBezTo>
                  <a:lnTo>
                    <a:pt x="4606" y="11371"/>
                  </a:lnTo>
                  <a:close/>
                  <a:moveTo>
                    <a:pt x="4986" y="0"/>
                  </a:moveTo>
                  <a:cubicBezTo>
                    <a:pt x="4865" y="0"/>
                    <a:pt x="4769" y="97"/>
                    <a:pt x="4769" y="217"/>
                  </a:cubicBezTo>
                  <a:lnTo>
                    <a:pt x="4769" y="1324"/>
                  </a:lnTo>
                  <a:lnTo>
                    <a:pt x="3075" y="1324"/>
                  </a:lnTo>
                  <a:cubicBezTo>
                    <a:pt x="2960" y="1324"/>
                    <a:pt x="2864" y="1420"/>
                    <a:pt x="2864" y="1540"/>
                  </a:cubicBezTo>
                  <a:lnTo>
                    <a:pt x="2873" y="5861"/>
                  </a:lnTo>
                  <a:lnTo>
                    <a:pt x="2859" y="5866"/>
                  </a:lnTo>
                  <a:lnTo>
                    <a:pt x="2825" y="5876"/>
                  </a:lnTo>
                  <a:lnTo>
                    <a:pt x="2787" y="5890"/>
                  </a:lnTo>
                  <a:lnTo>
                    <a:pt x="2763" y="5895"/>
                  </a:lnTo>
                  <a:lnTo>
                    <a:pt x="2734" y="5904"/>
                  </a:lnTo>
                  <a:lnTo>
                    <a:pt x="2695" y="5919"/>
                  </a:lnTo>
                  <a:lnTo>
                    <a:pt x="2676" y="5929"/>
                  </a:lnTo>
                  <a:lnTo>
                    <a:pt x="2642" y="5938"/>
                  </a:lnTo>
                  <a:lnTo>
                    <a:pt x="2604" y="5953"/>
                  </a:lnTo>
                  <a:lnTo>
                    <a:pt x="2580" y="5962"/>
                  </a:lnTo>
                  <a:lnTo>
                    <a:pt x="2551" y="5972"/>
                  </a:lnTo>
                  <a:lnTo>
                    <a:pt x="2488" y="6001"/>
                  </a:lnTo>
                  <a:lnTo>
                    <a:pt x="2426" y="6025"/>
                  </a:lnTo>
                  <a:lnTo>
                    <a:pt x="2421" y="6025"/>
                  </a:lnTo>
                  <a:lnTo>
                    <a:pt x="2378" y="6044"/>
                  </a:lnTo>
                  <a:lnTo>
                    <a:pt x="2339" y="6063"/>
                  </a:lnTo>
                  <a:lnTo>
                    <a:pt x="2325" y="6068"/>
                  </a:lnTo>
                  <a:lnTo>
                    <a:pt x="2286" y="6087"/>
                  </a:lnTo>
                  <a:lnTo>
                    <a:pt x="2253" y="6102"/>
                  </a:lnTo>
                  <a:lnTo>
                    <a:pt x="2233" y="6111"/>
                  </a:lnTo>
                  <a:lnTo>
                    <a:pt x="2200" y="6131"/>
                  </a:lnTo>
                  <a:lnTo>
                    <a:pt x="2161" y="6150"/>
                  </a:lnTo>
                  <a:lnTo>
                    <a:pt x="2152" y="6155"/>
                  </a:lnTo>
                  <a:lnTo>
                    <a:pt x="2113" y="6174"/>
                  </a:lnTo>
                  <a:lnTo>
                    <a:pt x="2075" y="6198"/>
                  </a:lnTo>
                  <a:lnTo>
                    <a:pt x="2031" y="6222"/>
                  </a:lnTo>
                  <a:lnTo>
                    <a:pt x="1988" y="6246"/>
                  </a:lnTo>
                  <a:lnTo>
                    <a:pt x="1950" y="6270"/>
                  </a:lnTo>
                  <a:lnTo>
                    <a:pt x="1906" y="6294"/>
                  </a:lnTo>
                  <a:lnTo>
                    <a:pt x="1868" y="6318"/>
                  </a:lnTo>
                  <a:lnTo>
                    <a:pt x="1824" y="6347"/>
                  </a:lnTo>
                  <a:lnTo>
                    <a:pt x="1786" y="6371"/>
                  </a:lnTo>
                  <a:lnTo>
                    <a:pt x="1747" y="6400"/>
                  </a:lnTo>
                  <a:lnTo>
                    <a:pt x="1709" y="6429"/>
                  </a:lnTo>
                  <a:lnTo>
                    <a:pt x="1670" y="6458"/>
                  </a:lnTo>
                  <a:lnTo>
                    <a:pt x="1632" y="6487"/>
                  </a:lnTo>
                  <a:lnTo>
                    <a:pt x="1593" y="6516"/>
                  </a:lnTo>
                  <a:lnTo>
                    <a:pt x="1555" y="6544"/>
                  </a:lnTo>
                  <a:lnTo>
                    <a:pt x="1516" y="6573"/>
                  </a:lnTo>
                  <a:lnTo>
                    <a:pt x="1478" y="6607"/>
                  </a:lnTo>
                  <a:lnTo>
                    <a:pt x="1473" y="6612"/>
                  </a:lnTo>
                  <a:lnTo>
                    <a:pt x="1444" y="6636"/>
                  </a:lnTo>
                  <a:lnTo>
                    <a:pt x="1406" y="6670"/>
                  </a:lnTo>
                  <a:lnTo>
                    <a:pt x="1401" y="6674"/>
                  </a:lnTo>
                  <a:lnTo>
                    <a:pt x="1372" y="6698"/>
                  </a:lnTo>
                  <a:lnTo>
                    <a:pt x="1338" y="6727"/>
                  </a:lnTo>
                  <a:lnTo>
                    <a:pt x="1329" y="6742"/>
                  </a:lnTo>
                  <a:lnTo>
                    <a:pt x="1300" y="6766"/>
                  </a:lnTo>
                  <a:lnTo>
                    <a:pt x="1266" y="6795"/>
                  </a:lnTo>
                  <a:lnTo>
                    <a:pt x="1257" y="6804"/>
                  </a:lnTo>
                  <a:lnTo>
                    <a:pt x="1237" y="6828"/>
                  </a:lnTo>
                  <a:lnTo>
                    <a:pt x="1233" y="6833"/>
                  </a:lnTo>
                  <a:cubicBezTo>
                    <a:pt x="958" y="7103"/>
                    <a:pt x="732" y="7406"/>
                    <a:pt x="549" y="7743"/>
                  </a:cubicBezTo>
                  <a:lnTo>
                    <a:pt x="545" y="7747"/>
                  </a:lnTo>
                  <a:lnTo>
                    <a:pt x="540" y="7762"/>
                  </a:lnTo>
                  <a:lnTo>
                    <a:pt x="540" y="7767"/>
                  </a:lnTo>
                  <a:lnTo>
                    <a:pt x="506" y="7829"/>
                  </a:lnTo>
                  <a:lnTo>
                    <a:pt x="492" y="7858"/>
                  </a:lnTo>
                  <a:lnTo>
                    <a:pt x="463" y="7921"/>
                  </a:lnTo>
                  <a:lnTo>
                    <a:pt x="448" y="7954"/>
                  </a:lnTo>
                  <a:lnTo>
                    <a:pt x="419" y="8012"/>
                  </a:lnTo>
                  <a:lnTo>
                    <a:pt x="405" y="8046"/>
                  </a:lnTo>
                  <a:cubicBezTo>
                    <a:pt x="395" y="8065"/>
                    <a:pt x="386" y="8084"/>
                    <a:pt x="381" y="8108"/>
                  </a:cubicBezTo>
                  <a:lnTo>
                    <a:pt x="366" y="8142"/>
                  </a:lnTo>
                  <a:cubicBezTo>
                    <a:pt x="357" y="8161"/>
                    <a:pt x="352" y="8185"/>
                    <a:pt x="342" y="8204"/>
                  </a:cubicBezTo>
                  <a:lnTo>
                    <a:pt x="328" y="8238"/>
                  </a:lnTo>
                  <a:cubicBezTo>
                    <a:pt x="323" y="8262"/>
                    <a:pt x="314" y="8281"/>
                    <a:pt x="304" y="8305"/>
                  </a:cubicBezTo>
                  <a:lnTo>
                    <a:pt x="294" y="8334"/>
                  </a:lnTo>
                  <a:cubicBezTo>
                    <a:pt x="285" y="8368"/>
                    <a:pt x="275" y="8397"/>
                    <a:pt x="265" y="8431"/>
                  </a:cubicBezTo>
                  <a:lnTo>
                    <a:pt x="265" y="8435"/>
                  </a:lnTo>
                  <a:cubicBezTo>
                    <a:pt x="256" y="8464"/>
                    <a:pt x="246" y="8493"/>
                    <a:pt x="237" y="8527"/>
                  </a:cubicBezTo>
                  <a:lnTo>
                    <a:pt x="232" y="8551"/>
                  </a:lnTo>
                  <a:lnTo>
                    <a:pt x="232" y="8561"/>
                  </a:lnTo>
                  <a:cubicBezTo>
                    <a:pt x="222" y="8580"/>
                    <a:pt x="217" y="8604"/>
                    <a:pt x="213" y="8623"/>
                  </a:cubicBezTo>
                  <a:lnTo>
                    <a:pt x="208" y="8652"/>
                  </a:lnTo>
                  <a:lnTo>
                    <a:pt x="203" y="8666"/>
                  </a:lnTo>
                  <a:cubicBezTo>
                    <a:pt x="198" y="8686"/>
                    <a:pt x="193" y="8705"/>
                    <a:pt x="188" y="8719"/>
                  </a:cubicBezTo>
                  <a:lnTo>
                    <a:pt x="179" y="8767"/>
                  </a:lnTo>
                  <a:cubicBezTo>
                    <a:pt x="174" y="8782"/>
                    <a:pt x="174" y="8801"/>
                    <a:pt x="169" y="8825"/>
                  </a:cubicBezTo>
                  <a:lnTo>
                    <a:pt x="160" y="8873"/>
                  </a:lnTo>
                  <a:cubicBezTo>
                    <a:pt x="155" y="8888"/>
                    <a:pt x="150" y="8907"/>
                    <a:pt x="150" y="8926"/>
                  </a:cubicBezTo>
                  <a:cubicBezTo>
                    <a:pt x="145" y="8945"/>
                    <a:pt x="145" y="8960"/>
                    <a:pt x="140" y="8974"/>
                  </a:cubicBezTo>
                  <a:cubicBezTo>
                    <a:pt x="140" y="8994"/>
                    <a:pt x="136" y="9013"/>
                    <a:pt x="131" y="9032"/>
                  </a:cubicBezTo>
                  <a:lnTo>
                    <a:pt x="131" y="9047"/>
                  </a:lnTo>
                  <a:lnTo>
                    <a:pt x="126" y="9080"/>
                  </a:lnTo>
                  <a:cubicBezTo>
                    <a:pt x="126" y="9099"/>
                    <a:pt x="121" y="9114"/>
                    <a:pt x="121" y="9133"/>
                  </a:cubicBezTo>
                  <a:lnTo>
                    <a:pt x="121" y="9148"/>
                  </a:lnTo>
                  <a:cubicBezTo>
                    <a:pt x="121" y="9157"/>
                    <a:pt x="121" y="9172"/>
                    <a:pt x="116" y="9181"/>
                  </a:cubicBezTo>
                  <a:cubicBezTo>
                    <a:pt x="111" y="9196"/>
                    <a:pt x="116" y="9215"/>
                    <a:pt x="111" y="9229"/>
                  </a:cubicBezTo>
                  <a:lnTo>
                    <a:pt x="111" y="9258"/>
                  </a:lnTo>
                  <a:lnTo>
                    <a:pt x="111" y="9287"/>
                  </a:lnTo>
                  <a:cubicBezTo>
                    <a:pt x="111" y="9311"/>
                    <a:pt x="111" y="9335"/>
                    <a:pt x="107" y="9359"/>
                  </a:cubicBezTo>
                  <a:lnTo>
                    <a:pt x="107" y="9374"/>
                  </a:lnTo>
                  <a:lnTo>
                    <a:pt x="107" y="9393"/>
                  </a:lnTo>
                  <a:cubicBezTo>
                    <a:pt x="1" y="11534"/>
                    <a:pt x="1646" y="13353"/>
                    <a:pt x="3788" y="13468"/>
                  </a:cubicBezTo>
                  <a:cubicBezTo>
                    <a:pt x="3855" y="13468"/>
                    <a:pt x="3922" y="13473"/>
                    <a:pt x="3990" y="13473"/>
                  </a:cubicBezTo>
                  <a:cubicBezTo>
                    <a:pt x="4158" y="13473"/>
                    <a:pt x="4327" y="13459"/>
                    <a:pt x="4495" y="13440"/>
                  </a:cubicBezTo>
                  <a:lnTo>
                    <a:pt x="10952" y="13440"/>
                  </a:lnTo>
                  <a:cubicBezTo>
                    <a:pt x="11068" y="13440"/>
                    <a:pt x="11164" y="13343"/>
                    <a:pt x="11164" y="13223"/>
                  </a:cubicBezTo>
                  <a:lnTo>
                    <a:pt x="11164" y="12112"/>
                  </a:lnTo>
                  <a:lnTo>
                    <a:pt x="12858" y="12112"/>
                  </a:lnTo>
                  <a:cubicBezTo>
                    <a:pt x="12973" y="12112"/>
                    <a:pt x="13069" y="12015"/>
                    <a:pt x="13069" y="11900"/>
                  </a:cubicBezTo>
                  <a:lnTo>
                    <a:pt x="13069" y="2758"/>
                  </a:lnTo>
                  <a:cubicBezTo>
                    <a:pt x="13069" y="2758"/>
                    <a:pt x="13045" y="2748"/>
                    <a:pt x="13045" y="2748"/>
                  </a:cubicBezTo>
                  <a:lnTo>
                    <a:pt x="13045" y="2738"/>
                  </a:lnTo>
                  <a:cubicBezTo>
                    <a:pt x="13045" y="2729"/>
                    <a:pt x="13041" y="2719"/>
                    <a:pt x="13041" y="2714"/>
                  </a:cubicBezTo>
                  <a:cubicBezTo>
                    <a:pt x="13041" y="2705"/>
                    <a:pt x="13036" y="2695"/>
                    <a:pt x="13036" y="2685"/>
                  </a:cubicBezTo>
                  <a:lnTo>
                    <a:pt x="13036" y="2681"/>
                  </a:lnTo>
                  <a:cubicBezTo>
                    <a:pt x="13031" y="2671"/>
                    <a:pt x="13026" y="2661"/>
                    <a:pt x="13021" y="2657"/>
                  </a:cubicBezTo>
                  <a:cubicBezTo>
                    <a:pt x="13017" y="2647"/>
                    <a:pt x="13012" y="2637"/>
                    <a:pt x="13007" y="2632"/>
                  </a:cubicBezTo>
                  <a:lnTo>
                    <a:pt x="13002" y="2628"/>
                  </a:lnTo>
                  <a:cubicBezTo>
                    <a:pt x="12997" y="2618"/>
                    <a:pt x="12992" y="2613"/>
                    <a:pt x="12988" y="2604"/>
                  </a:cubicBezTo>
                  <a:lnTo>
                    <a:pt x="10442" y="58"/>
                  </a:lnTo>
                  <a:cubicBezTo>
                    <a:pt x="10433" y="53"/>
                    <a:pt x="10428" y="44"/>
                    <a:pt x="10418" y="39"/>
                  </a:cubicBezTo>
                  <a:lnTo>
                    <a:pt x="10413" y="34"/>
                  </a:lnTo>
                  <a:cubicBezTo>
                    <a:pt x="10404" y="29"/>
                    <a:pt x="10399" y="25"/>
                    <a:pt x="10389" y="20"/>
                  </a:cubicBezTo>
                  <a:lnTo>
                    <a:pt x="10365" y="10"/>
                  </a:lnTo>
                  <a:lnTo>
                    <a:pt x="10360" y="10"/>
                  </a:lnTo>
                  <a:cubicBezTo>
                    <a:pt x="10351" y="10"/>
                    <a:pt x="10341" y="5"/>
                    <a:pt x="10332" y="5"/>
                  </a:cubicBezTo>
                  <a:lnTo>
                    <a:pt x="103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0" name="Google Shape;2220;p61"/>
          <p:cNvGrpSpPr/>
          <p:nvPr/>
        </p:nvGrpSpPr>
        <p:grpSpPr>
          <a:xfrm>
            <a:off x="5455099" y="4100500"/>
            <a:ext cx="427980" cy="320369"/>
            <a:chOff x="6627996" y="2449756"/>
            <a:chExt cx="427980" cy="320369"/>
          </a:xfrm>
        </p:grpSpPr>
        <p:sp>
          <p:nvSpPr>
            <p:cNvPr id="2221" name="Google Shape;2221;p61"/>
            <p:cNvSpPr/>
            <p:nvPr/>
          </p:nvSpPr>
          <p:spPr>
            <a:xfrm>
              <a:off x="6634946" y="2456155"/>
              <a:ext cx="415863" cy="220836"/>
            </a:xfrm>
            <a:custGeom>
              <a:avLst/>
              <a:gdLst/>
              <a:ahLst/>
              <a:cxnLst/>
              <a:rect l="l" t="t" r="r" b="b"/>
              <a:pathLst>
                <a:path w="15856" h="8420" extrusionOk="0">
                  <a:moveTo>
                    <a:pt x="6378" y="0"/>
                  </a:moveTo>
                  <a:cubicBezTo>
                    <a:pt x="6219" y="0"/>
                    <a:pt x="6060" y="11"/>
                    <a:pt x="5900" y="32"/>
                  </a:cubicBezTo>
                  <a:cubicBezTo>
                    <a:pt x="4509" y="220"/>
                    <a:pt x="3354" y="1206"/>
                    <a:pt x="2955" y="2549"/>
                  </a:cubicBezTo>
                  <a:lnTo>
                    <a:pt x="2936" y="2549"/>
                  </a:lnTo>
                  <a:cubicBezTo>
                    <a:pt x="1314" y="2549"/>
                    <a:pt x="1" y="3862"/>
                    <a:pt x="1" y="5484"/>
                  </a:cubicBezTo>
                  <a:cubicBezTo>
                    <a:pt x="1" y="7105"/>
                    <a:pt x="1314" y="8419"/>
                    <a:pt x="2936" y="8419"/>
                  </a:cubicBezTo>
                  <a:lnTo>
                    <a:pt x="13392" y="8419"/>
                  </a:lnTo>
                  <a:cubicBezTo>
                    <a:pt x="13403" y="8419"/>
                    <a:pt x="13415" y="8419"/>
                    <a:pt x="13427" y="8419"/>
                  </a:cubicBezTo>
                  <a:cubicBezTo>
                    <a:pt x="14763" y="8419"/>
                    <a:pt x="15855" y="7334"/>
                    <a:pt x="15855" y="5994"/>
                  </a:cubicBezTo>
                  <a:cubicBezTo>
                    <a:pt x="15855" y="4654"/>
                    <a:pt x="14763" y="3569"/>
                    <a:pt x="13427" y="3569"/>
                  </a:cubicBezTo>
                  <a:cubicBezTo>
                    <a:pt x="13415" y="3569"/>
                    <a:pt x="13403" y="3569"/>
                    <a:pt x="13392" y="3569"/>
                  </a:cubicBezTo>
                  <a:lnTo>
                    <a:pt x="13396" y="3569"/>
                  </a:lnTo>
                  <a:cubicBezTo>
                    <a:pt x="13310" y="3569"/>
                    <a:pt x="13218" y="3574"/>
                    <a:pt x="13132" y="3583"/>
                  </a:cubicBezTo>
                  <a:cubicBezTo>
                    <a:pt x="12743" y="2328"/>
                    <a:pt x="11586" y="1528"/>
                    <a:pt x="10340" y="1528"/>
                  </a:cubicBezTo>
                  <a:cubicBezTo>
                    <a:pt x="10030" y="1528"/>
                    <a:pt x="9714" y="1578"/>
                    <a:pt x="9403" y="1683"/>
                  </a:cubicBezTo>
                  <a:cubicBezTo>
                    <a:pt x="8747" y="627"/>
                    <a:pt x="7597" y="0"/>
                    <a:pt x="6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1"/>
            <p:cNvSpPr/>
            <p:nvPr/>
          </p:nvSpPr>
          <p:spPr>
            <a:xfrm>
              <a:off x="6633687" y="2523245"/>
              <a:ext cx="378489" cy="153746"/>
            </a:xfrm>
            <a:custGeom>
              <a:avLst/>
              <a:gdLst/>
              <a:ahLst/>
              <a:cxnLst/>
              <a:rect l="l" t="t" r="r" b="b"/>
              <a:pathLst>
                <a:path w="14431" h="5862" extrusionOk="0">
                  <a:moveTo>
                    <a:pt x="2859" y="0"/>
                  </a:moveTo>
                  <a:cubicBezTo>
                    <a:pt x="1252" y="68"/>
                    <a:pt x="0" y="1420"/>
                    <a:pt x="53" y="3027"/>
                  </a:cubicBezTo>
                  <a:cubicBezTo>
                    <a:pt x="106" y="4620"/>
                    <a:pt x="1482" y="5861"/>
                    <a:pt x="3080" y="5861"/>
                  </a:cubicBezTo>
                  <a:lnTo>
                    <a:pt x="13444" y="5861"/>
                  </a:lnTo>
                  <a:cubicBezTo>
                    <a:pt x="13507" y="5861"/>
                    <a:pt x="13570" y="5856"/>
                    <a:pt x="13632" y="5851"/>
                  </a:cubicBezTo>
                  <a:cubicBezTo>
                    <a:pt x="14431" y="5789"/>
                    <a:pt x="14368" y="4581"/>
                    <a:pt x="13565" y="4581"/>
                  </a:cubicBezTo>
                  <a:lnTo>
                    <a:pt x="11784" y="4581"/>
                  </a:lnTo>
                  <a:cubicBezTo>
                    <a:pt x="11645" y="4581"/>
                    <a:pt x="11529" y="4466"/>
                    <a:pt x="11529" y="4326"/>
                  </a:cubicBezTo>
                  <a:lnTo>
                    <a:pt x="11529" y="3518"/>
                  </a:lnTo>
                  <a:cubicBezTo>
                    <a:pt x="11529" y="3181"/>
                    <a:pt x="11395" y="2854"/>
                    <a:pt x="11159" y="2618"/>
                  </a:cubicBezTo>
                  <a:lnTo>
                    <a:pt x="9672" y="1131"/>
                  </a:lnTo>
                  <a:cubicBezTo>
                    <a:pt x="9431" y="891"/>
                    <a:pt x="9104" y="756"/>
                    <a:pt x="8767" y="756"/>
                  </a:cubicBezTo>
                  <a:lnTo>
                    <a:pt x="5409" y="756"/>
                  </a:lnTo>
                  <a:cubicBezTo>
                    <a:pt x="4846" y="756"/>
                    <a:pt x="4389" y="1213"/>
                    <a:pt x="4389" y="1776"/>
                  </a:cubicBezTo>
                  <a:lnTo>
                    <a:pt x="4389" y="4037"/>
                  </a:lnTo>
                  <a:cubicBezTo>
                    <a:pt x="4385" y="4186"/>
                    <a:pt x="4267" y="4292"/>
                    <a:pt x="4134" y="4292"/>
                  </a:cubicBezTo>
                  <a:cubicBezTo>
                    <a:pt x="4099" y="4292"/>
                    <a:pt x="4063" y="4285"/>
                    <a:pt x="4028" y="4268"/>
                  </a:cubicBezTo>
                  <a:cubicBezTo>
                    <a:pt x="3075" y="3806"/>
                    <a:pt x="2392" y="2873"/>
                    <a:pt x="2349" y="1762"/>
                  </a:cubicBezTo>
                  <a:cubicBezTo>
                    <a:pt x="2325" y="1131"/>
                    <a:pt x="2503" y="515"/>
                    <a:pt x="2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1"/>
            <p:cNvSpPr/>
            <p:nvPr/>
          </p:nvSpPr>
          <p:spPr>
            <a:xfrm>
              <a:off x="6768838" y="2563111"/>
              <a:ext cx="147189" cy="200693"/>
            </a:xfrm>
            <a:custGeom>
              <a:avLst/>
              <a:gdLst/>
              <a:ahLst/>
              <a:cxnLst/>
              <a:rect l="l" t="t" r="r" b="b"/>
              <a:pathLst>
                <a:path w="5612" h="7652" extrusionOk="0">
                  <a:moveTo>
                    <a:pt x="3630" y="1"/>
                  </a:moveTo>
                  <a:cubicBezTo>
                    <a:pt x="3625" y="1"/>
                    <a:pt x="3620" y="1"/>
                    <a:pt x="3614" y="1"/>
                  </a:cubicBezTo>
                  <a:lnTo>
                    <a:pt x="256" y="1"/>
                  </a:lnTo>
                  <a:cubicBezTo>
                    <a:pt x="116" y="1"/>
                    <a:pt x="1" y="112"/>
                    <a:pt x="1" y="256"/>
                  </a:cubicBezTo>
                  <a:lnTo>
                    <a:pt x="1" y="7397"/>
                  </a:lnTo>
                  <a:cubicBezTo>
                    <a:pt x="1" y="7536"/>
                    <a:pt x="116" y="7652"/>
                    <a:pt x="256" y="7652"/>
                  </a:cubicBezTo>
                  <a:lnTo>
                    <a:pt x="5356" y="7652"/>
                  </a:lnTo>
                  <a:cubicBezTo>
                    <a:pt x="5496" y="7652"/>
                    <a:pt x="5611" y="7536"/>
                    <a:pt x="5611" y="7397"/>
                  </a:cubicBezTo>
                  <a:lnTo>
                    <a:pt x="5611" y="1998"/>
                  </a:lnTo>
                  <a:cubicBezTo>
                    <a:pt x="5611" y="1863"/>
                    <a:pt x="5558" y="1733"/>
                    <a:pt x="5462" y="1637"/>
                  </a:cubicBezTo>
                  <a:lnTo>
                    <a:pt x="3975" y="150"/>
                  </a:lnTo>
                  <a:cubicBezTo>
                    <a:pt x="3883" y="58"/>
                    <a:pt x="3759" y="1"/>
                    <a:pt x="3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1"/>
            <p:cNvSpPr/>
            <p:nvPr/>
          </p:nvSpPr>
          <p:spPr>
            <a:xfrm>
              <a:off x="6869289" y="2609954"/>
              <a:ext cx="46869" cy="13507"/>
            </a:xfrm>
            <a:custGeom>
              <a:avLst/>
              <a:gdLst/>
              <a:ahLst/>
              <a:cxnLst/>
              <a:rect l="l" t="t" r="r" b="b"/>
              <a:pathLst>
                <a:path w="1787" h="515" extrusionOk="0">
                  <a:moveTo>
                    <a:pt x="1" y="0"/>
                  </a:moveTo>
                  <a:lnTo>
                    <a:pt x="1" y="515"/>
                  </a:lnTo>
                  <a:lnTo>
                    <a:pt x="1786" y="515"/>
                  </a:lnTo>
                  <a:lnTo>
                    <a:pt x="1786" y="212"/>
                  </a:lnTo>
                  <a:cubicBezTo>
                    <a:pt x="1781" y="140"/>
                    <a:pt x="1767" y="67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1"/>
            <p:cNvSpPr/>
            <p:nvPr/>
          </p:nvSpPr>
          <p:spPr>
            <a:xfrm>
              <a:off x="6627996" y="2449756"/>
              <a:ext cx="427980" cy="233451"/>
            </a:xfrm>
            <a:custGeom>
              <a:avLst/>
              <a:gdLst/>
              <a:ahLst/>
              <a:cxnLst/>
              <a:rect l="l" t="t" r="r" b="b"/>
              <a:pathLst>
                <a:path w="16318" h="8901" extrusionOk="0">
                  <a:moveTo>
                    <a:pt x="6639" y="0"/>
                  </a:moveTo>
                  <a:cubicBezTo>
                    <a:pt x="5841" y="0"/>
                    <a:pt x="5037" y="251"/>
                    <a:pt x="4351" y="772"/>
                  </a:cubicBezTo>
                  <a:cubicBezTo>
                    <a:pt x="3749" y="1229"/>
                    <a:pt x="3302" y="1850"/>
                    <a:pt x="3052" y="2557"/>
                  </a:cubicBezTo>
                  <a:cubicBezTo>
                    <a:pt x="1334" y="2644"/>
                    <a:pt x="1" y="4082"/>
                    <a:pt x="44" y="5800"/>
                  </a:cubicBezTo>
                  <a:cubicBezTo>
                    <a:pt x="83" y="7518"/>
                    <a:pt x="1483" y="8889"/>
                    <a:pt x="3201" y="8894"/>
                  </a:cubicBezTo>
                  <a:lnTo>
                    <a:pt x="4351" y="8894"/>
                  </a:lnTo>
                  <a:cubicBezTo>
                    <a:pt x="4630" y="8860"/>
                    <a:pt x="4630" y="8451"/>
                    <a:pt x="4351" y="8418"/>
                  </a:cubicBezTo>
                  <a:lnTo>
                    <a:pt x="3201" y="8418"/>
                  </a:lnTo>
                  <a:cubicBezTo>
                    <a:pt x="1714" y="8418"/>
                    <a:pt x="506" y="7215"/>
                    <a:pt x="506" y="5728"/>
                  </a:cubicBezTo>
                  <a:cubicBezTo>
                    <a:pt x="506" y="4236"/>
                    <a:pt x="1709" y="3029"/>
                    <a:pt x="3196" y="3029"/>
                  </a:cubicBezTo>
                  <a:lnTo>
                    <a:pt x="3225" y="3029"/>
                  </a:lnTo>
                  <a:cubicBezTo>
                    <a:pt x="3331" y="3029"/>
                    <a:pt x="3422" y="2961"/>
                    <a:pt x="3451" y="2860"/>
                  </a:cubicBezTo>
                  <a:cubicBezTo>
                    <a:pt x="3658" y="2177"/>
                    <a:pt x="4072" y="1580"/>
                    <a:pt x="4635" y="1152"/>
                  </a:cubicBezTo>
                  <a:cubicBezTo>
                    <a:pt x="5239" y="695"/>
                    <a:pt x="5943" y="477"/>
                    <a:pt x="6640" y="477"/>
                  </a:cubicBezTo>
                  <a:cubicBezTo>
                    <a:pt x="7747" y="477"/>
                    <a:pt x="8835" y="1028"/>
                    <a:pt x="9470" y="2047"/>
                  </a:cubicBezTo>
                  <a:cubicBezTo>
                    <a:pt x="9515" y="2117"/>
                    <a:pt x="9594" y="2159"/>
                    <a:pt x="9674" y="2159"/>
                  </a:cubicBezTo>
                  <a:cubicBezTo>
                    <a:pt x="9698" y="2159"/>
                    <a:pt x="9722" y="2156"/>
                    <a:pt x="9745" y="2148"/>
                  </a:cubicBezTo>
                  <a:cubicBezTo>
                    <a:pt x="10029" y="2053"/>
                    <a:pt x="10318" y="2007"/>
                    <a:pt x="10601" y="2007"/>
                  </a:cubicBezTo>
                  <a:cubicBezTo>
                    <a:pt x="11747" y="2007"/>
                    <a:pt x="12808" y="2746"/>
                    <a:pt x="13171" y="3899"/>
                  </a:cubicBezTo>
                  <a:cubicBezTo>
                    <a:pt x="13201" y="3996"/>
                    <a:pt x="13293" y="4065"/>
                    <a:pt x="13393" y="4065"/>
                  </a:cubicBezTo>
                  <a:cubicBezTo>
                    <a:pt x="13402" y="4065"/>
                    <a:pt x="13411" y="4064"/>
                    <a:pt x="13421" y="4063"/>
                  </a:cubicBezTo>
                  <a:cubicBezTo>
                    <a:pt x="13501" y="4054"/>
                    <a:pt x="13580" y="4050"/>
                    <a:pt x="13659" y="4050"/>
                  </a:cubicBezTo>
                  <a:cubicBezTo>
                    <a:pt x="14805" y="4050"/>
                    <a:pt x="15778" y="4947"/>
                    <a:pt x="15841" y="6118"/>
                  </a:cubicBezTo>
                  <a:cubicBezTo>
                    <a:pt x="15909" y="7369"/>
                    <a:pt x="14913" y="8423"/>
                    <a:pt x="13657" y="8423"/>
                  </a:cubicBezTo>
                  <a:lnTo>
                    <a:pt x="12001" y="8423"/>
                  </a:lnTo>
                  <a:cubicBezTo>
                    <a:pt x="11990" y="8421"/>
                    <a:pt x="11980" y="8420"/>
                    <a:pt x="11969" y="8420"/>
                  </a:cubicBezTo>
                  <a:cubicBezTo>
                    <a:pt x="11839" y="8420"/>
                    <a:pt x="11732" y="8525"/>
                    <a:pt x="11732" y="8658"/>
                  </a:cubicBezTo>
                  <a:cubicBezTo>
                    <a:pt x="11732" y="8792"/>
                    <a:pt x="11839" y="8901"/>
                    <a:pt x="11970" y="8901"/>
                  </a:cubicBezTo>
                  <a:cubicBezTo>
                    <a:pt x="11980" y="8901"/>
                    <a:pt x="11991" y="8900"/>
                    <a:pt x="12001" y="8899"/>
                  </a:cubicBezTo>
                  <a:lnTo>
                    <a:pt x="13657" y="8899"/>
                  </a:lnTo>
                  <a:cubicBezTo>
                    <a:pt x="15129" y="8899"/>
                    <a:pt x="16318" y="7706"/>
                    <a:pt x="16318" y="6238"/>
                  </a:cubicBezTo>
                  <a:cubicBezTo>
                    <a:pt x="16318" y="4766"/>
                    <a:pt x="15129" y="3577"/>
                    <a:pt x="13657" y="3577"/>
                  </a:cubicBezTo>
                  <a:lnTo>
                    <a:pt x="13661" y="3572"/>
                  </a:lnTo>
                  <a:lnTo>
                    <a:pt x="13565" y="3572"/>
                  </a:lnTo>
                  <a:cubicBezTo>
                    <a:pt x="13349" y="3009"/>
                    <a:pt x="12978" y="2523"/>
                    <a:pt x="12497" y="2162"/>
                  </a:cubicBezTo>
                  <a:cubicBezTo>
                    <a:pt x="11944" y="1749"/>
                    <a:pt x="11277" y="1532"/>
                    <a:pt x="10601" y="1532"/>
                  </a:cubicBezTo>
                  <a:cubicBezTo>
                    <a:pt x="10324" y="1532"/>
                    <a:pt x="10046" y="1569"/>
                    <a:pt x="9774" y="1643"/>
                  </a:cubicBezTo>
                  <a:cubicBezTo>
                    <a:pt x="9032" y="572"/>
                    <a:pt x="7843" y="0"/>
                    <a:pt x="6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1"/>
            <p:cNvSpPr/>
            <p:nvPr/>
          </p:nvSpPr>
          <p:spPr>
            <a:xfrm>
              <a:off x="6762543" y="2556817"/>
              <a:ext cx="159778" cy="213308"/>
            </a:xfrm>
            <a:custGeom>
              <a:avLst/>
              <a:gdLst/>
              <a:ahLst/>
              <a:cxnLst/>
              <a:rect l="l" t="t" r="r" b="b"/>
              <a:pathLst>
                <a:path w="6092" h="8133" extrusionOk="0">
                  <a:moveTo>
                    <a:pt x="3575" y="477"/>
                  </a:moveTo>
                  <a:lnTo>
                    <a:pt x="3575" y="2026"/>
                  </a:lnTo>
                  <a:cubicBezTo>
                    <a:pt x="3575" y="2296"/>
                    <a:pt x="3792" y="2517"/>
                    <a:pt x="4066" y="2517"/>
                  </a:cubicBezTo>
                  <a:lnTo>
                    <a:pt x="4831" y="2517"/>
                  </a:lnTo>
                  <a:cubicBezTo>
                    <a:pt x="5115" y="2483"/>
                    <a:pt x="5115" y="2074"/>
                    <a:pt x="4831" y="2040"/>
                  </a:cubicBezTo>
                  <a:lnTo>
                    <a:pt x="4071" y="2040"/>
                  </a:lnTo>
                  <a:cubicBezTo>
                    <a:pt x="4061" y="2040"/>
                    <a:pt x="4052" y="2031"/>
                    <a:pt x="4052" y="2026"/>
                  </a:cubicBezTo>
                  <a:lnTo>
                    <a:pt x="4052" y="563"/>
                  </a:lnTo>
                  <a:lnTo>
                    <a:pt x="5539" y="2045"/>
                  </a:lnTo>
                  <a:cubicBezTo>
                    <a:pt x="5587" y="2098"/>
                    <a:pt x="5616" y="2166"/>
                    <a:pt x="5616" y="2238"/>
                  </a:cubicBezTo>
                  <a:lnTo>
                    <a:pt x="5616" y="7637"/>
                  </a:lnTo>
                  <a:cubicBezTo>
                    <a:pt x="5616" y="7646"/>
                    <a:pt x="5606" y="7656"/>
                    <a:pt x="5596" y="7656"/>
                  </a:cubicBezTo>
                  <a:lnTo>
                    <a:pt x="496" y="7656"/>
                  </a:lnTo>
                  <a:cubicBezTo>
                    <a:pt x="486" y="7656"/>
                    <a:pt x="481" y="7646"/>
                    <a:pt x="481" y="7637"/>
                  </a:cubicBezTo>
                  <a:lnTo>
                    <a:pt x="481" y="496"/>
                  </a:lnTo>
                  <a:cubicBezTo>
                    <a:pt x="481" y="486"/>
                    <a:pt x="486" y="477"/>
                    <a:pt x="496" y="477"/>
                  </a:cubicBezTo>
                  <a:close/>
                  <a:moveTo>
                    <a:pt x="496" y="0"/>
                  </a:moveTo>
                  <a:cubicBezTo>
                    <a:pt x="222" y="0"/>
                    <a:pt x="0" y="222"/>
                    <a:pt x="0" y="496"/>
                  </a:cubicBezTo>
                  <a:lnTo>
                    <a:pt x="0" y="7637"/>
                  </a:lnTo>
                  <a:cubicBezTo>
                    <a:pt x="0" y="7911"/>
                    <a:pt x="222" y="8132"/>
                    <a:pt x="496" y="8132"/>
                  </a:cubicBezTo>
                  <a:lnTo>
                    <a:pt x="5596" y="8132"/>
                  </a:lnTo>
                  <a:cubicBezTo>
                    <a:pt x="5871" y="8132"/>
                    <a:pt x="6092" y="7911"/>
                    <a:pt x="6092" y="7637"/>
                  </a:cubicBezTo>
                  <a:lnTo>
                    <a:pt x="6092" y="2238"/>
                  </a:lnTo>
                  <a:cubicBezTo>
                    <a:pt x="6092" y="2040"/>
                    <a:pt x="6010" y="1848"/>
                    <a:pt x="5871" y="1708"/>
                  </a:cubicBezTo>
                  <a:lnTo>
                    <a:pt x="4384" y="222"/>
                  </a:lnTo>
                  <a:cubicBezTo>
                    <a:pt x="4244" y="82"/>
                    <a:pt x="4057" y="0"/>
                    <a:pt x="3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1"/>
            <p:cNvSpPr/>
            <p:nvPr/>
          </p:nvSpPr>
          <p:spPr>
            <a:xfrm>
              <a:off x="6807550" y="2643892"/>
              <a:ext cx="69686" cy="86970"/>
            </a:xfrm>
            <a:custGeom>
              <a:avLst/>
              <a:gdLst/>
              <a:ahLst/>
              <a:cxnLst/>
              <a:rect l="l" t="t" r="r" b="b"/>
              <a:pathLst>
                <a:path w="2657" h="3316" extrusionOk="0">
                  <a:moveTo>
                    <a:pt x="1330" y="0"/>
                  </a:moveTo>
                  <a:cubicBezTo>
                    <a:pt x="1260" y="0"/>
                    <a:pt x="1191" y="29"/>
                    <a:pt x="1142" y="87"/>
                  </a:cubicBezTo>
                  <a:lnTo>
                    <a:pt x="122" y="1362"/>
                  </a:lnTo>
                  <a:cubicBezTo>
                    <a:pt x="0" y="1546"/>
                    <a:pt x="155" y="1740"/>
                    <a:pt x="325" y="1740"/>
                  </a:cubicBezTo>
                  <a:cubicBezTo>
                    <a:pt x="382" y="1740"/>
                    <a:pt x="442" y="1718"/>
                    <a:pt x="493" y="1665"/>
                  </a:cubicBezTo>
                  <a:lnTo>
                    <a:pt x="1089" y="919"/>
                  </a:lnTo>
                  <a:lnTo>
                    <a:pt x="1089" y="3046"/>
                  </a:lnTo>
                  <a:cubicBezTo>
                    <a:pt x="1070" y="3191"/>
                    <a:pt x="1186" y="3316"/>
                    <a:pt x="1330" y="3316"/>
                  </a:cubicBezTo>
                  <a:cubicBezTo>
                    <a:pt x="1474" y="3316"/>
                    <a:pt x="1585" y="3191"/>
                    <a:pt x="1566" y="3046"/>
                  </a:cubicBezTo>
                  <a:lnTo>
                    <a:pt x="1566" y="919"/>
                  </a:lnTo>
                  <a:lnTo>
                    <a:pt x="2163" y="1660"/>
                  </a:lnTo>
                  <a:cubicBezTo>
                    <a:pt x="2214" y="1714"/>
                    <a:pt x="2274" y="1737"/>
                    <a:pt x="2332" y="1737"/>
                  </a:cubicBezTo>
                  <a:cubicBezTo>
                    <a:pt x="2502" y="1737"/>
                    <a:pt x="2656" y="1542"/>
                    <a:pt x="2538" y="1362"/>
                  </a:cubicBezTo>
                  <a:lnTo>
                    <a:pt x="1518" y="87"/>
                  </a:lnTo>
                  <a:cubicBezTo>
                    <a:pt x="1470" y="29"/>
                    <a:pt x="1400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1"/>
            <p:cNvSpPr/>
            <p:nvPr/>
          </p:nvSpPr>
          <p:spPr>
            <a:xfrm>
              <a:off x="6807550" y="2478029"/>
              <a:ext cx="55969" cy="38554"/>
            </a:xfrm>
            <a:custGeom>
              <a:avLst/>
              <a:gdLst/>
              <a:ahLst/>
              <a:cxnLst/>
              <a:rect l="l" t="t" r="r" b="b"/>
              <a:pathLst>
                <a:path w="2134" h="1470" extrusionOk="0">
                  <a:moveTo>
                    <a:pt x="334" y="1"/>
                  </a:moveTo>
                  <a:cubicBezTo>
                    <a:pt x="70" y="1"/>
                    <a:pt x="0" y="380"/>
                    <a:pt x="262" y="469"/>
                  </a:cubicBezTo>
                  <a:cubicBezTo>
                    <a:pt x="815" y="584"/>
                    <a:pt x="1311" y="897"/>
                    <a:pt x="1652" y="1349"/>
                  </a:cubicBezTo>
                  <a:cubicBezTo>
                    <a:pt x="1694" y="1427"/>
                    <a:pt x="1776" y="1469"/>
                    <a:pt x="1859" y="1469"/>
                  </a:cubicBezTo>
                  <a:cubicBezTo>
                    <a:pt x="1909" y="1469"/>
                    <a:pt x="1960" y="1454"/>
                    <a:pt x="2004" y="1421"/>
                  </a:cubicBezTo>
                  <a:cubicBezTo>
                    <a:pt x="2119" y="1335"/>
                    <a:pt x="2134" y="1166"/>
                    <a:pt x="2033" y="1060"/>
                  </a:cubicBezTo>
                  <a:cubicBezTo>
                    <a:pt x="1624" y="517"/>
                    <a:pt x="1027" y="137"/>
                    <a:pt x="358" y="2"/>
                  </a:cubicBezTo>
                  <a:cubicBezTo>
                    <a:pt x="350" y="1"/>
                    <a:pt x="342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1"/>
            <p:cNvSpPr/>
            <p:nvPr/>
          </p:nvSpPr>
          <p:spPr>
            <a:xfrm>
              <a:off x="6914427" y="2519810"/>
              <a:ext cx="43197" cy="35512"/>
            </a:xfrm>
            <a:custGeom>
              <a:avLst/>
              <a:gdLst/>
              <a:ahLst/>
              <a:cxnLst/>
              <a:rect l="l" t="t" r="r" b="b"/>
              <a:pathLst>
                <a:path w="1647" h="1354" extrusionOk="0">
                  <a:moveTo>
                    <a:pt x="337" y="0"/>
                  </a:moveTo>
                  <a:cubicBezTo>
                    <a:pt x="101" y="0"/>
                    <a:pt x="1" y="338"/>
                    <a:pt x="234" y="459"/>
                  </a:cubicBezTo>
                  <a:lnTo>
                    <a:pt x="238" y="454"/>
                  </a:lnTo>
                  <a:cubicBezTo>
                    <a:pt x="633" y="593"/>
                    <a:pt x="965" y="882"/>
                    <a:pt x="1162" y="1253"/>
                  </a:cubicBezTo>
                  <a:cubicBezTo>
                    <a:pt x="1212" y="1324"/>
                    <a:pt x="1281" y="1354"/>
                    <a:pt x="1350" y="1354"/>
                  </a:cubicBezTo>
                  <a:cubicBezTo>
                    <a:pt x="1500" y="1354"/>
                    <a:pt x="1647" y="1209"/>
                    <a:pt x="1581" y="1031"/>
                  </a:cubicBezTo>
                  <a:cubicBezTo>
                    <a:pt x="1326" y="550"/>
                    <a:pt x="902" y="189"/>
                    <a:pt x="392" y="6"/>
                  </a:cubicBezTo>
                  <a:cubicBezTo>
                    <a:pt x="373" y="2"/>
                    <a:pt x="355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0" name="Google Shape;2230;p61"/>
          <p:cNvGrpSpPr/>
          <p:nvPr/>
        </p:nvGrpSpPr>
        <p:grpSpPr>
          <a:xfrm>
            <a:off x="3555991" y="4100500"/>
            <a:ext cx="301275" cy="365480"/>
            <a:chOff x="8040058" y="3806321"/>
            <a:chExt cx="301275" cy="365480"/>
          </a:xfrm>
        </p:grpSpPr>
        <p:sp>
          <p:nvSpPr>
            <p:cNvPr id="2231" name="Google Shape;2231;p61"/>
            <p:cNvSpPr/>
            <p:nvPr/>
          </p:nvSpPr>
          <p:spPr>
            <a:xfrm>
              <a:off x="8045488" y="3842541"/>
              <a:ext cx="290417" cy="323962"/>
            </a:xfrm>
            <a:custGeom>
              <a:avLst/>
              <a:gdLst/>
              <a:ahLst/>
              <a:cxnLst/>
              <a:rect l="l" t="t" r="r" b="b"/>
              <a:pathLst>
                <a:path w="11073" h="12352" extrusionOk="0">
                  <a:moveTo>
                    <a:pt x="2454" y="0"/>
                  </a:moveTo>
                  <a:lnTo>
                    <a:pt x="0" y="1001"/>
                  </a:lnTo>
                  <a:lnTo>
                    <a:pt x="0" y="3171"/>
                  </a:lnTo>
                  <a:lnTo>
                    <a:pt x="0" y="3854"/>
                  </a:lnTo>
                  <a:lnTo>
                    <a:pt x="0" y="12352"/>
                  </a:lnTo>
                  <a:lnTo>
                    <a:pt x="11072" y="12352"/>
                  </a:lnTo>
                  <a:lnTo>
                    <a:pt x="11072" y="1001"/>
                  </a:lnTo>
                  <a:lnTo>
                    <a:pt x="8613" y="0"/>
                  </a:lnTo>
                  <a:lnTo>
                    <a:pt x="8589" y="0"/>
                  </a:lnTo>
                  <a:lnTo>
                    <a:pt x="7175" y="2262"/>
                  </a:lnTo>
                  <a:lnTo>
                    <a:pt x="6852" y="1925"/>
                  </a:lnTo>
                  <a:lnTo>
                    <a:pt x="6203" y="2685"/>
                  </a:lnTo>
                  <a:lnTo>
                    <a:pt x="7507" y="9397"/>
                  </a:lnTo>
                  <a:lnTo>
                    <a:pt x="5534" y="11313"/>
                  </a:lnTo>
                  <a:lnTo>
                    <a:pt x="3566" y="9397"/>
                  </a:lnTo>
                  <a:lnTo>
                    <a:pt x="4870" y="2685"/>
                  </a:lnTo>
                  <a:lnTo>
                    <a:pt x="4220" y="1925"/>
                  </a:lnTo>
                  <a:lnTo>
                    <a:pt x="3893" y="2262"/>
                  </a:lnTo>
                  <a:lnTo>
                    <a:pt x="24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1"/>
            <p:cNvSpPr/>
            <p:nvPr/>
          </p:nvSpPr>
          <p:spPr>
            <a:xfrm>
              <a:off x="8321480" y="3862972"/>
              <a:ext cx="14425" cy="303531"/>
            </a:xfrm>
            <a:custGeom>
              <a:avLst/>
              <a:gdLst/>
              <a:ahLst/>
              <a:cxnLst/>
              <a:rect l="l" t="t" r="r" b="b"/>
              <a:pathLst>
                <a:path w="550" h="11573" extrusionOk="0">
                  <a:moveTo>
                    <a:pt x="1" y="1"/>
                  </a:moveTo>
                  <a:lnTo>
                    <a:pt x="1" y="11573"/>
                  </a:lnTo>
                  <a:lnTo>
                    <a:pt x="549" y="11573"/>
                  </a:lnTo>
                  <a:lnTo>
                    <a:pt x="549" y="2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1"/>
            <p:cNvSpPr/>
            <p:nvPr/>
          </p:nvSpPr>
          <p:spPr>
            <a:xfrm>
              <a:off x="8156168" y="3857806"/>
              <a:ext cx="69057" cy="55183"/>
            </a:xfrm>
            <a:custGeom>
              <a:avLst/>
              <a:gdLst/>
              <a:ahLst/>
              <a:cxnLst/>
              <a:rect l="l" t="t" r="r" b="b"/>
              <a:pathLst>
                <a:path w="2633" h="2104" extrusionOk="0">
                  <a:moveTo>
                    <a:pt x="1314" y="0"/>
                  </a:moveTo>
                  <a:lnTo>
                    <a:pt x="0" y="1343"/>
                  </a:lnTo>
                  <a:lnTo>
                    <a:pt x="650" y="2103"/>
                  </a:lnTo>
                  <a:lnTo>
                    <a:pt x="1983" y="2103"/>
                  </a:lnTo>
                  <a:lnTo>
                    <a:pt x="2632" y="1343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1"/>
            <p:cNvSpPr/>
            <p:nvPr/>
          </p:nvSpPr>
          <p:spPr>
            <a:xfrm>
              <a:off x="8193778" y="3884426"/>
              <a:ext cx="31447" cy="28562"/>
            </a:xfrm>
            <a:custGeom>
              <a:avLst/>
              <a:gdLst/>
              <a:ahLst/>
              <a:cxnLst/>
              <a:rect l="l" t="t" r="r" b="b"/>
              <a:pathLst>
                <a:path w="1199" h="1089" extrusionOk="0">
                  <a:moveTo>
                    <a:pt x="871" y="1"/>
                  </a:moveTo>
                  <a:lnTo>
                    <a:pt x="0" y="1088"/>
                  </a:lnTo>
                  <a:lnTo>
                    <a:pt x="549" y="1088"/>
                  </a:lnTo>
                  <a:lnTo>
                    <a:pt x="1198" y="328"/>
                  </a:lnTo>
                  <a:lnTo>
                    <a:pt x="8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1"/>
            <p:cNvSpPr/>
            <p:nvPr/>
          </p:nvSpPr>
          <p:spPr>
            <a:xfrm>
              <a:off x="8138989" y="3912962"/>
              <a:ext cx="103389" cy="226291"/>
            </a:xfrm>
            <a:custGeom>
              <a:avLst/>
              <a:gdLst/>
              <a:ahLst/>
              <a:cxnLst/>
              <a:rect l="l" t="t" r="r" b="b"/>
              <a:pathLst>
                <a:path w="3942" h="8628" extrusionOk="0">
                  <a:moveTo>
                    <a:pt x="1305" y="0"/>
                  </a:moveTo>
                  <a:lnTo>
                    <a:pt x="727" y="2969"/>
                  </a:lnTo>
                  <a:lnTo>
                    <a:pt x="602" y="3599"/>
                  </a:lnTo>
                  <a:lnTo>
                    <a:pt x="1" y="6712"/>
                  </a:lnTo>
                  <a:lnTo>
                    <a:pt x="1969" y="8628"/>
                  </a:lnTo>
                  <a:lnTo>
                    <a:pt x="3942" y="671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1"/>
            <p:cNvSpPr/>
            <p:nvPr/>
          </p:nvSpPr>
          <p:spPr>
            <a:xfrm>
              <a:off x="8183549" y="3912962"/>
              <a:ext cx="58828" cy="226291"/>
            </a:xfrm>
            <a:custGeom>
              <a:avLst/>
              <a:gdLst/>
              <a:ahLst/>
              <a:cxnLst/>
              <a:rect l="l" t="t" r="r" b="b"/>
              <a:pathLst>
                <a:path w="2243" h="8628" extrusionOk="0">
                  <a:moveTo>
                    <a:pt x="390" y="0"/>
                  </a:moveTo>
                  <a:lnTo>
                    <a:pt x="1694" y="6712"/>
                  </a:lnTo>
                  <a:lnTo>
                    <a:pt x="0" y="8363"/>
                  </a:lnTo>
                  <a:lnTo>
                    <a:pt x="270" y="8628"/>
                  </a:lnTo>
                  <a:lnTo>
                    <a:pt x="2243" y="6712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1"/>
            <p:cNvSpPr/>
            <p:nvPr/>
          </p:nvSpPr>
          <p:spPr>
            <a:xfrm>
              <a:off x="8109850" y="3811488"/>
              <a:ext cx="80781" cy="90380"/>
            </a:xfrm>
            <a:custGeom>
              <a:avLst/>
              <a:gdLst/>
              <a:ahLst/>
              <a:cxnLst/>
              <a:rect l="l" t="t" r="r" b="b"/>
              <a:pathLst>
                <a:path w="3080" h="3446" extrusionOk="0">
                  <a:moveTo>
                    <a:pt x="458" y="1"/>
                  </a:moveTo>
                  <a:lnTo>
                    <a:pt x="0" y="1141"/>
                  </a:lnTo>
                  <a:lnTo>
                    <a:pt x="1439" y="3446"/>
                  </a:lnTo>
                  <a:lnTo>
                    <a:pt x="3080" y="176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1"/>
            <p:cNvSpPr/>
            <p:nvPr/>
          </p:nvSpPr>
          <p:spPr>
            <a:xfrm>
              <a:off x="8190604" y="3811488"/>
              <a:ext cx="80807" cy="90380"/>
            </a:xfrm>
            <a:custGeom>
              <a:avLst/>
              <a:gdLst/>
              <a:ahLst/>
              <a:cxnLst/>
              <a:rect l="l" t="t" r="r" b="b"/>
              <a:pathLst>
                <a:path w="3081" h="3446" extrusionOk="0">
                  <a:moveTo>
                    <a:pt x="2628" y="1"/>
                  </a:moveTo>
                  <a:lnTo>
                    <a:pt x="1" y="1766"/>
                  </a:lnTo>
                  <a:lnTo>
                    <a:pt x="1642" y="3446"/>
                  </a:lnTo>
                  <a:lnTo>
                    <a:pt x="3080" y="1141"/>
                  </a:lnTo>
                  <a:lnTo>
                    <a:pt x="2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1"/>
            <p:cNvSpPr/>
            <p:nvPr/>
          </p:nvSpPr>
          <p:spPr>
            <a:xfrm>
              <a:off x="8121836" y="3811488"/>
              <a:ext cx="137721" cy="46344"/>
            </a:xfrm>
            <a:custGeom>
              <a:avLst/>
              <a:gdLst/>
              <a:ahLst/>
              <a:cxnLst/>
              <a:rect l="l" t="t" r="r" b="b"/>
              <a:pathLst>
                <a:path w="5251" h="1767" extrusionOk="0">
                  <a:moveTo>
                    <a:pt x="1" y="1"/>
                  </a:moveTo>
                  <a:lnTo>
                    <a:pt x="2623" y="1766"/>
                  </a:lnTo>
                  <a:lnTo>
                    <a:pt x="52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1"/>
            <p:cNvSpPr/>
            <p:nvPr/>
          </p:nvSpPr>
          <p:spPr>
            <a:xfrm>
              <a:off x="8040321" y="3806321"/>
              <a:ext cx="301013" cy="338728"/>
            </a:xfrm>
            <a:custGeom>
              <a:avLst/>
              <a:gdLst/>
              <a:ahLst/>
              <a:cxnLst/>
              <a:rect l="l" t="t" r="r" b="b"/>
              <a:pathLst>
                <a:path w="11477" h="12915" extrusionOk="0">
                  <a:moveTo>
                    <a:pt x="7689" y="400"/>
                  </a:moveTo>
                  <a:lnTo>
                    <a:pt x="5736" y="1718"/>
                  </a:lnTo>
                  <a:lnTo>
                    <a:pt x="3782" y="400"/>
                  </a:lnTo>
                  <a:close/>
                  <a:moveTo>
                    <a:pt x="3205" y="510"/>
                  </a:moveTo>
                  <a:lnTo>
                    <a:pt x="4682" y="1501"/>
                  </a:lnTo>
                  <a:lnTo>
                    <a:pt x="5413" y="1997"/>
                  </a:lnTo>
                  <a:lnTo>
                    <a:pt x="5178" y="2238"/>
                  </a:lnTo>
                  <a:lnTo>
                    <a:pt x="4129" y="3311"/>
                  </a:lnTo>
                  <a:lnTo>
                    <a:pt x="2882" y="1319"/>
                  </a:lnTo>
                  <a:lnTo>
                    <a:pt x="3205" y="510"/>
                  </a:lnTo>
                  <a:close/>
                  <a:moveTo>
                    <a:pt x="8262" y="505"/>
                  </a:moveTo>
                  <a:lnTo>
                    <a:pt x="8584" y="1319"/>
                  </a:lnTo>
                  <a:lnTo>
                    <a:pt x="7338" y="3311"/>
                  </a:lnTo>
                  <a:lnTo>
                    <a:pt x="7194" y="3162"/>
                  </a:lnTo>
                  <a:lnTo>
                    <a:pt x="6053" y="1997"/>
                  </a:lnTo>
                  <a:lnTo>
                    <a:pt x="6785" y="1501"/>
                  </a:lnTo>
                  <a:lnTo>
                    <a:pt x="8262" y="505"/>
                  </a:lnTo>
                  <a:close/>
                  <a:moveTo>
                    <a:pt x="5736" y="2257"/>
                  </a:moveTo>
                  <a:lnTo>
                    <a:pt x="5919" y="2445"/>
                  </a:lnTo>
                  <a:lnTo>
                    <a:pt x="6770" y="3316"/>
                  </a:lnTo>
                  <a:lnTo>
                    <a:pt x="6308" y="3859"/>
                  </a:lnTo>
                  <a:lnTo>
                    <a:pt x="5163" y="3859"/>
                  </a:lnTo>
                  <a:lnTo>
                    <a:pt x="5043" y="3720"/>
                  </a:lnTo>
                  <a:lnTo>
                    <a:pt x="4696" y="3316"/>
                  </a:lnTo>
                  <a:lnTo>
                    <a:pt x="5033" y="2969"/>
                  </a:lnTo>
                  <a:lnTo>
                    <a:pt x="5736" y="2257"/>
                  </a:lnTo>
                  <a:close/>
                  <a:moveTo>
                    <a:pt x="3075" y="0"/>
                  </a:moveTo>
                  <a:cubicBezTo>
                    <a:pt x="3065" y="0"/>
                    <a:pt x="3060" y="0"/>
                    <a:pt x="3051" y="5"/>
                  </a:cubicBezTo>
                  <a:lnTo>
                    <a:pt x="3046" y="5"/>
                  </a:lnTo>
                  <a:lnTo>
                    <a:pt x="3022" y="15"/>
                  </a:lnTo>
                  <a:lnTo>
                    <a:pt x="3017" y="19"/>
                  </a:lnTo>
                  <a:cubicBezTo>
                    <a:pt x="3007" y="19"/>
                    <a:pt x="2998" y="24"/>
                    <a:pt x="2993" y="34"/>
                  </a:cubicBezTo>
                  <a:cubicBezTo>
                    <a:pt x="2983" y="39"/>
                    <a:pt x="2979" y="44"/>
                    <a:pt x="2974" y="48"/>
                  </a:cubicBezTo>
                  <a:lnTo>
                    <a:pt x="2964" y="58"/>
                  </a:lnTo>
                  <a:cubicBezTo>
                    <a:pt x="2959" y="63"/>
                    <a:pt x="2955" y="68"/>
                    <a:pt x="2950" y="72"/>
                  </a:cubicBezTo>
                  <a:lnTo>
                    <a:pt x="2950" y="77"/>
                  </a:lnTo>
                  <a:cubicBezTo>
                    <a:pt x="2945" y="87"/>
                    <a:pt x="2940" y="92"/>
                    <a:pt x="2935" y="101"/>
                  </a:cubicBezTo>
                  <a:lnTo>
                    <a:pt x="2930" y="111"/>
                  </a:lnTo>
                  <a:lnTo>
                    <a:pt x="2926" y="121"/>
                  </a:lnTo>
                  <a:lnTo>
                    <a:pt x="2483" y="1232"/>
                  </a:lnTo>
                  <a:lnTo>
                    <a:pt x="125" y="2194"/>
                  </a:lnTo>
                  <a:cubicBezTo>
                    <a:pt x="48" y="2223"/>
                    <a:pt x="0" y="2300"/>
                    <a:pt x="0" y="2382"/>
                  </a:cubicBezTo>
                  <a:lnTo>
                    <a:pt x="0" y="4552"/>
                  </a:lnTo>
                  <a:cubicBezTo>
                    <a:pt x="0" y="4689"/>
                    <a:pt x="102" y="4758"/>
                    <a:pt x="205" y="4758"/>
                  </a:cubicBezTo>
                  <a:cubicBezTo>
                    <a:pt x="307" y="4758"/>
                    <a:pt x="409" y="4689"/>
                    <a:pt x="409" y="4552"/>
                  </a:cubicBezTo>
                  <a:lnTo>
                    <a:pt x="409" y="2522"/>
                  </a:lnTo>
                  <a:lnTo>
                    <a:pt x="2598" y="1627"/>
                  </a:lnTo>
                  <a:lnTo>
                    <a:pt x="3922" y="3749"/>
                  </a:lnTo>
                  <a:cubicBezTo>
                    <a:pt x="3955" y="3801"/>
                    <a:pt x="4013" y="3835"/>
                    <a:pt x="4076" y="3845"/>
                  </a:cubicBezTo>
                  <a:lnTo>
                    <a:pt x="4148" y="3845"/>
                  </a:lnTo>
                  <a:lnTo>
                    <a:pt x="4162" y="3840"/>
                  </a:lnTo>
                  <a:lnTo>
                    <a:pt x="4172" y="3840"/>
                  </a:lnTo>
                  <a:lnTo>
                    <a:pt x="4182" y="3835"/>
                  </a:lnTo>
                  <a:lnTo>
                    <a:pt x="4191" y="3830"/>
                  </a:lnTo>
                  <a:lnTo>
                    <a:pt x="4201" y="3821"/>
                  </a:lnTo>
                  <a:lnTo>
                    <a:pt x="4210" y="3821"/>
                  </a:lnTo>
                  <a:lnTo>
                    <a:pt x="4220" y="3811"/>
                  </a:lnTo>
                  <a:lnTo>
                    <a:pt x="4225" y="3806"/>
                  </a:lnTo>
                  <a:lnTo>
                    <a:pt x="4244" y="3792"/>
                  </a:lnTo>
                  <a:lnTo>
                    <a:pt x="4412" y="3619"/>
                  </a:lnTo>
                  <a:lnTo>
                    <a:pt x="4850" y="4129"/>
                  </a:lnTo>
                  <a:lnTo>
                    <a:pt x="4292" y="7006"/>
                  </a:lnTo>
                  <a:cubicBezTo>
                    <a:pt x="4273" y="7117"/>
                    <a:pt x="4345" y="7223"/>
                    <a:pt x="4456" y="7247"/>
                  </a:cubicBezTo>
                  <a:lnTo>
                    <a:pt x="4562" y="7247"/>
                  </a:lnTo>
                  <a:lnTo>
                    <a:pt x="4571" y="7242"/>
                  </a:lnTo>
                  <a:lnTo>
                    <a:pt x="4576" y="7242"/>
                  </a:lnTo>
                  <a:lnTo>
                    <a:pt x="4586" y="7237"/>
                  </a:lnTo>
                  <a:lnTo>
                    <a:pt x="4595" y="7232"/>
                  </a:lnTo>
                  <a:lnTo>
                    <a:pt x="4605" y="7227"/>
                  </a:lnTo>
                  <a:lnTo>
                    <a:pt x="4610" y="7223"/>
                  </a:lnTo>
                  <a:lnTo>
                    <a:pt x="4624" y="7213"/>
                  </a:lnTo>
                  <a:lnTo>
                    <a:pt x="4629" y="7208"/>
                  </a:lnTo>
                  <a:lnTo>
                    <a:pt x="4639" y="7199"/>
                  </a:lnTo>
                  <a:lnTo>
                    <a:pt x="4643" y="7194"/>
                  </a:lnTo>
                  <a:lnTo>
                    <a:pt x="4648" y="7184"/>
                  </a:lnTo>
                  <a:lnTo>
                    <a:pt x="4653" y="7179"/>
                  </a:lnTo>
                  <a:lnTo>
                    <a:pt x="4663" y="7170"/>
                  </a:lnTo>
                  <a:lnTo>
                    <a:pt x="4668" y="7165"/>
                  </a:lnTo>
                  <a:lnTo>
                    <a:pt x="4672" y="7155"/>
                  </a:lnTo>
                  <a:lnTo>
                    <a:pt x="4677" y="7146"/>
                  </a:lnTo>
                  <a:lnTo>
                    <a:pt x="4682" y="7136"/>
                  </a:lnTo>
                  <a:lnTo>
                    <a:pt x="4682" y="7131"/>
                  </a:lnTo>
                  <a:lnTo>
                    <a:pt x="4687" y="7117"/>
                  </a:lnTo>
                  <a:lnTo>
                    <a:pt x="4687" y="7112"/>
                  </a:lnTo>
                  <a:cubicBezTo>
                    <a:pt x="4687" y="7107"/>
                    <a:pt x="4692" y="7098"/>
                    <a:pt x="4692" y="7093"/>
                  </a:cubicBezTo>
                  <a:lnTo>
                    <a:pt x="5235" y="4287"/>
                  </a:lnTo>
                  <a:lnTo>
                    <a:pt x="6231" y="4287"/>
                  </a:lnTo>
                  <a:lnTo>
                    <a:pt x="7482" y="10726"/>
                  </a:lnTo>
                  <a:lnTo>
                    <a:pt x="5736" y="12424"/>
                  </a:lnTo>
                  <a:lnTo>
                    <a:pt x="3984" y="10726"/>
                  </a:lnTo>
                  <a:lnTo>
                    <a:pt x="4571" y="7718"/>
                  </a:lnTo>
                  <a:cubicBezTo>
                    <a:pt x="4602" y="7567"/>
                    <a:pt x="4482" y="7475"/>
                    <a:pt x="4364" y="7475"/>
                  </a:cubicBezTo>
                  <a:cubicBezTo>
                    <a:pt x="4276" y="7475"/>
                    <a:pt x="4190" y="7526"/>
                    <a:pt x="4167" y="7641"/>
                  </a:cubicBezTo>
                  <a:lnTo>
                    <a:pt x="3561" y="10759"/>
                  </a:lnTo>
                  <a:cubicBezTo>
                    <a:pt x="3551" y="10827"/>
                    <a:pt x="3570" y="10894"/>
                    <a:pt x="3623" y="10942"/>
                  </a:cubicBezTo>
                  <a:lnTo>
                    <a:pt x="5596" y="12857"/>
                  </a:lnTo>
                  <a:cubicBezTo>
                    <a:pt x="5635" y="12896"/>
                    <a:pt x="5685" y="12915"/>
                    <a:pt x="5736" y="12915"/>
                  </a:cubicBezTo>
                  <a:cubicBezTo>
                    <a:pt x="5787" y="12915"/>
                    <a:pt x="5839" y="12896"/>
                    <a:pt x="5880" y="12857"/>
                  </a:cubicBezTo>
                  <a:lnTo>
                    <a:pt x="7848" y="10942"/>
                  </a:lnTo>
                  <a:cubicBezTo>
                    <a:pt x="7901" y="10894"/>
                    <a:pt x="7925" y="10827"/>
                    <a:pt x="7911" y="10759"/>
                  </a:cubicBezTo>
                  <a:lnTo>
                    <a:pt x="6626" y="4143"/>
                  </a:lnTo>
                  <a:lnTo>
                    <a:pt x="6713" y="4042"/>
                  </a:lnTo>
                  <a:lnTo>
                    <a:pt x="7064" y="3628"/>
                  </a:lnTo>
                  <a:lnTo>
                    <a:pt x="7232" y="3801"/>
                  </a:lnTo>
                  <a:lnTo>
                    <a:pt x="7251" y="3816"/>
                  </a:lnTo>
                  <a:lnTo>
                    <a:pt x="7256" y="3821"/>
                  </a:lnTo>
                  <a:lnTo>
                    <a:pt x="7266" y="3830"/>
                  </a:lnTo>
                  <a:lnTo>
                    <a:pt x="7275" y="3835"/>
                  </a:lnTo>
                  <a:lnTo>
                    <a:pt x="7285" y="3840"/>
                  </a:lnTo>
                  <a:lnTo>
                    <a:pt x="7295" y="3845"/>
                  </a:lnTo>
                  <a:lnTo>
                    <a:pt x="7304" y="3850"/>
                  </a:lnTo>
                  <a:lnTo>
                    <a:pt x="7314" y="3850"/>
                  </a:lnTo>
                  <a:lnTo>
                    <a:pt x="7328" y="3854"/>
                  </a:lnTo>
                  <a:lnTo>
                    <a:pt x="7401" y="3854"/>
                  </a:lnTo>
                  <a:cubicBezTo>
                    <a:pt x="7463" y="3850"/>
                    <a:pt x="7521" y="3811"/>
                    <a:pt x="7555" y="3758"/>
                  </a:cubicBezTo>
                  <a:lnTo>
                    <a:pt x="8878" y="1636"/>
                  </a:lnTo>
                  <a:lnTo>
                    <a:pt x="11067" y="2531"/>
                  </a:lnTo>
                  <a:lnTo>
                    <a:pt x="11067" y="10268"/>
                  </a:lnTo>
                  <a:cubicBezTo>
                    <a:pt x="11067" y="10403"/>
                    <a:pt x="11169" y="10471"/>
                    <a:pt x="11272" y="10471"/>
                  </a:cubicBezTo>
                  <a:cubicBezTo>
                    <a:pt x="11374" y="10471"/>
                    <a:pt x="11476" y="10403"/>
                    <a:pt x="11476" y="10268"/>
                  </a:cubicBezTo>
                  <a:lnTo>
                    <a:pt x="11476" y="2382"/>
                  </a:lnTo>
                  <a:cubicBezTo>
                    <a:pt x="11476" y="2300"/>
                    <a:pt x="11423" y="2223"/>
                    <a:pt x="11346" y="2194"/>
                  </a:cubicBezTo>
                  <a:lnTo>
                    <a:pt x="8993" y="1232"/>
                  </a:lnTo>
                  <a:lnTo>
                    <a:pt x="8546" y="121"/>
                  </a:lnTo>
                  <a:lnTo>
                    <a:pt x="8541" y="111"/>
                  </a:lnTo>
                  <a:lnTo>
                    <a:pt x="8541" y="101"/>
                  </a:lnTo>
                  <a:cubicBezTo>
                    <a:pt x="8536" y="92"/>
                    <a:pt x="8531" y="87"/>
                    <a:pt x="8527" y="77"/>
                  </a:cubicBezTo>
                  <a:lnTo>
                    <a:pt x="8522" y="72"/>
                  </a:lnTo>
                  <a:cubicBezTo>
                    <a:pt x="8517" y="68"/>
                    <a:pt x="8512" y="63"/>
                    <a:pt x="8507" y="58"/>
                  </a:cubicBezTo>
                  <a:lnTo>
                    <a:pt x="8502" y="48"/>
                  </a:lnTo>
                  <a:cubicBezTo>
                    <a:pt x="8493" y="44"/>
                    <a:pt x="8488" y="39"/>
                    <a:pt x="8478" y="34"/>
                  </a:cubicBezTo>
                  <a:cubicBezTo>
                    <a:pt x="8474" y="24"/>
                    <a:pt x="8464" y="19"/>
                    <a:pt x="8454" y="19"/>
                  </a:cubicBezTo>
                  <a:lnTo>
                    <a:pt x="8450" y="15"/>
                  </a:lnTo>
                  <a:lnTo>
                    <a:pt x="8425" y="5"/>
                  </a:lnTo>
                  <a:lnTo>
                    <a:pt x="8421" y="5"/>
                  </a:lnTo>
                  <a:cubicBezTo>
                    <a:pt x="8411" y="0"/>
                    <a:pt x="8406" y="0"/>
                    <a:pt x="8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1"/>
            <p:cNvSpPr/>
            <p:nvPr/>
          </p:nvSpPr>
          <p:spPr>
            <a:xfrm>
              <a:off x="8040058" y="3938219"/>
              <a:ext cx="301144" cy="233582"/>
            </a:xfrm>
            <a:custGeom>
              <a:avLst/>
              <a:gdLst/>
              <a:ahLst/>
              <a:cxnLst/>
              <a:rect l="l" t="t" r="r" b="b"/>
              <a:pathLst>
                <a:path w="11482" h="8906" extrusionOk="0">
                  <a:moveTo>
                    <a:pt x="205" y="1"/>
                  </a:moveTo>
                  <a:cubicBezTo>
                    <a:pt x="103" y="1"/>
                    <a:pt x="0" y="69"/>
                    <a:pt x="0" y="206"/>
                  </a:cubicBezTo>
                  <a:lnTo>
                    <a:pt x="0" y="8704"/>
                  </a:lnTo>
                  <a:cubicBezTo>
                    <a:pt x="0" y="8815"/>
                    <a:pt x="92" y="8906"/>
                    <a:pt x="203" y="8906"/>
                  </a:cubicBezTo>
                  <a:lnTo>
                    <a:pt x="11279" y="8906"/>
                  </a:lnTo>
                  <a:cubicBezTo>
                    <a:pt x="11390" y="8906"/>
                    <a:pt x="11481" y="8815"/>
                    <a:pt x="11481" y="8704"/>
                  </a:cubicBezTo>
                  <a:lnTo>
                    <a:pt x="11481" y="5908"/>
                  </a:lnTo>
                  <a:cubicBezTo>
                    <a:pt x="11481" y="5793"/>
                    <a:pt x="11390" y="5701"/>
                    <a:pt x="11279" y="5701"/>
                  </a:cubicBezTo>
                  <a:cubicBezTo>
                    <a:pt x="11164" y="5701"/>
                    <a:pt x="11072" y="5793"/>
                    <a:pt x="11072" y="5908"/>
                  </a:cubicBezTo>
                  <a:lnTo>
                    <a:pt x="11072" y="8497"/>
                  </a:lnTo>
                  <a:lnTo>
                    <a:pt x="409" y="8497"/>
                  </a:lnTo>
                  <a:lnTo>
                    <a:pt x="409" y="206"/>
                  </a:lnTo>
                  <a:cubicBezTo>
                    <a:pt x="409" y="69"/>
                    <a:pt x="307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0" name="Google Shape;2420;p66"/>
          <p:cNvSpPr/>
          <p:nvPr/>
        </p:nvSpPr>
        <p:spPr>
          <a:xfrm flipH="1">
            <a:off x="7922400" y="2116528"/>
            <a:ext cx="929400" cy="92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66"/>
          <p:cNvSpPr/>
          <p:nvPr/>
        </p:nvSpPr>
        <p:spPr>
          <a:xfrm>
            <a:off x="5378102" y="2370416"/>
            <a:ext cx="1811123" cy="4272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ru-RU" sz="800" b="0" i="0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taatliches"/>
              </a:rPr>
              <a:t>ПЛАН</a:t>
            </a:r>
            <a:endParaRPr sz="800"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Staatliches"/>
            </a:endParaRPr>
          </a:p>
        </p:txBody>
      </p:sp>
      <p:sp>
        <p:nvSpPr>
          <p:cNvPr id="2422" name="Google Shape;2422;p66"/>
          <p:cNvSpPr txBox="1">
            <a:spLocks noGrp="1"/>
          </p:cNvSpPr>
          <p:nvPr>
            <p:ph type="title"/>
          </p:nvPr>
        </p:nvSpPr>
        <p:spPr>
          <a:xfrm flipH="1">
            <a:off x="4073717" y="1661568"/>
            <a:ext cx="3892483" cy="75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/>
              <a:t>ФИНАНСОВЫЙ</a:t>
            </a:r>
            <a:endParaRPr sz="4000" b="1" dirty="0"/>
          </a:p>
        </p:txBody>
      </p:sp>
      <p:sp>
        <p:nvSpPr>
          <p:cNvPr id="2423" name="Google Shape;2423;p66"/>
          <p:cNvSpPr txBox="1">
            <a:spLocks noGrp="1"/>
          </p:cNvSpPr>
          <p:nvPr>
            <p:ph type="title" idx="2"/>
          </p:nvPr>
        </p:nvSpPr>
        <p:spPr>
          <a:xfrm flipH="1">
            <a:off x="7966200" y="2295926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ru-RU" dirty="0"/>
              <a:t>5</a:t>
            </a:r>
            <a:endParaRPr dirty="0"/>
          </a:p>
        </p:txBody>
      </p:sp>
      <p:grpSp>
        <p:nvGrpSpPr>
          <p:cNvPr id="2425" name="Google Shape;2425;p66"/>
          <p:cNvGrpSpPr/>
          <p:nvPr/>
        </p:nvGrpSpPr>
        <p:grpSpPr>
          <a:xfrm>
            <a:off x="1911425" y="1781100"/>
            <a:ext cx="2206500" cy="1757700"/>
            <a:chOff x="1911425" y="1781100"/>
            <a:chExt cx="2206500" cy="1757700"/>
          </a:xfrm>
        </p:grpSpPr>
        <p:sp>
          <p:nvSpPr>
            <p:cNvPr id="2426" name="Google Shape;2426;p66"/>
            <p:cNvSpPr/>
            <p:nvPr/>
          </p:nvSpPr>
          <p:spPr>
            <a:xfrm>
              <a:off x="1911425" y="1781100"/>
              <a:ext cx="2206500" cy="1757700"/>
            </a:xfrm>
            <a:prstGeom prst="roundRect">
              <a:avLst>
                <a:gd name="adj" fmla="val 4449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6"/>
            <p:cNvSpPr/>
            <p:nvPr/>
          </p:nvSpPr>
          <p:spPr>
            <a:xfrm>
              <a:off x="2703890" y="2599403"/>
              <a:ext cx="245604" cy="410106"/>
            </a:xfrm>
            <a:custGeom>
              <a:avLst/>
              <a:gdLst/>
              <a:ahLst/>
              <a:cxnLst/>
              <a:rect l="l" t="t" r="r" b="b"/>
              <a:pathLst>
                <a:path w="5239" h="8748" extrusionOk="0">
                  <a:moveTo>
                    <a:pt x="1" y="1"/>
                  </a:moveTo>
                  <a:lnTo>
                    <a:pt x="1" y="8748"/>
                  </a:lnTo>
                  <a:lnTo>
                    <a:pt x="5239" y="874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6"/>
            <p:cNvSpPr/>
            <p:nvPr/>
          </p:nvSpPr>
          <p:spPr>
            <a:xfrm>
              <a:off x="3625056" y="2402034"/>
              <a:ext cx="245604" cy="607471"/>
            </a:xfrm>
            <a:custGeom>
              <a:avLst/>
              <a:gdLst/>
              <a:ahLst/>
              <a:cxnLst/>
              <a:rect l="l" t="t" r="r" b="b"/>
              <a:pathLst>
                <a:path w="5239" h="12958" extrusionOk="0">
                  <a:moveTo>
                    <a:pt x="1" y="0"/>
                  </a:moveTo>
                  <a:lnTo>
                    <a:pt x="1" y="12958"/>
                  </a:lnTo>
                  <a:lnTo>
                    <a:pt x="5239" y="12958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6"/>
            <p:cNvSpPr/>
            <p:nvPr/>
          </p:nvSpPr>
          <p:spPr>
            <a:xfrm>
              <a:off x="3149213" y="2481919"/>
              <a:ext cx="245604" cy="527588"/>
            </a:xfrm>
            <a:custGeom>
              <a:avLst/>
              <a:gdLst/>
              <a:ahLst/>
              <a:cxnLst/>
              <a:rect l="l" t="t" r="r" b="b"/>
              <a:pathLst>
                <a:path w="5239" h="11254" extrusionOk="0">
                  <a:moveTo>
                    <a:pt x="0" y="1"/>
                  </a:moveTo>
                  <a:lnTo>
                    <a:pt x="0" y="11254"/>
                  </a:lnTo>
                  <a:lnTo>
                    <a:pt x="5239" y="11254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6"/>
            <p:cNvSpPr/>
            <p:nvPr/>
          </p:nvSpPr>
          <p:spPr>
            <a:xfrm>
              <a:off x="2622833" y="3009472"/>
              <a:ext cx="1333595" cy="47"/>
            </a:xfrm>
            <a:custGeom>
              <a:avLst/>
              <a:gdLst/>
              <a:ahLst/>
              <a:cxnLst/>
              <a:rect l="l" t="t" r="r" b="b"/>
              <a:pathLst>
                <a:path w="28447" h="1" fill="none" extrusionOk="0">
                  <a:moveTo>
                    <a:pt x="0" y="1"/>
                  </a:moveTo>
                  <a:lnTo>
                    <a:pt x="28447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6"/>
            <p:cNvSpPr/>
            <p:nvPr/>
          </p:nvSpPr>
          <p:spPr>
            <a:xfrm>
              <a:off x="2333764" y="2101245"/>
              <a:ext cx="235056" cy="260887"/>
            </a:xfrm>
            <a:custGeom>
              <a:avLst/>
              <a:gdLst/>
              <a:ahLst/>
              <a:cxnLst/>
              <a:rect l="l" t="t" r="r" b="b"/>
              <a:pathLst>
                <a:path w="5014" h="5565" extrusionOk="0">
                  <a:moveTo>
                    <a:pt x="1" y="0"/>
                  </a:moveTo>
                  <a:lnTo>
                    <a:pt x="1" y="5564"/>
                  </a:lnTo>
                  <a:lnTo>
                    <a:pt x="5013" y="3208"/>
                  </a:lnTo>
                  <a:cubicBezTo>
                    <a:pt x="4136" y="1329"/>
                    <a:pt x="2206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6"/>
            <p:cNvSpPr/>
            <p:nvPr/>
          </p:nvSpPr>
          <p:spPr>
            <a:xfrm>
              <a:off x="2333764" y="2101245"/>
              <a:ext cx="235056" cy="260887"/>
            </a:xfrm>
            <a:custGeom>
              <a:avLst/>
              <a:gdLst/>
              <a:ahLst/>
              <a:cxnLst/>
              <a:rect l="l" t="t" r="r" b="b"/>
              <a:pathLst>
                <a:path w="5014" h="5565" fill="none" extrusionOk="0">
                  <a:moveTo>
                    <a:pt x="5013" y="3208"/>
                  </a:moveTo>
                  <a:cubicBezTo>
                    <a:pt x="4136" y="1329"/>
                    <a:pt x="2206" y="0"/>
                    <a:pt x="1" y="0"/>
                  </a:cubicBezTo>
                  <a:lnTo>
                    <a:pt x="1" y="556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6"/>
            <p:cNvSpPr/>
            <p:nvPr/>
          </p:nvSpPr>
          <p:spPr>
            <a:xfrm>
              <a:off x="2072918" y="2101245"/>
              <a:ext cx="520556" cy="521728"/>
            </a:xfrm>
            <a:custGeom>
              <a:avLst/>
              <a:gdLst/>
              <a:ahLst/>
              <a:cxnLst/>
              <a:rect l="l" t="t" r="r" b="b"/>
              <a:pathLst>
                <a:path w="11104" h="11129" fill="none" extrusionOk="0">
                  <a:moveTo>
                    <a:pt x="1" y="5564"/>
                  </a:moveTo>
                  <a:cubicBezTo>
                    <a:pt x="1" y="2507"/>
                    <a:pt x="2482" y="0"/>
                    <a:pt x="5565" y="0"/>
                  </a:cubicBezTo>
                  <a:cubicBezTo>
                    <a:pt x="8623" y="0"/>
                    <a:pt x="11104" y="2507"/>
                    <a:pt x="11104" y="5564"/>
                  </a:cubicBezTo>
                  <a:cubicBezTo>
                    <a:pt x="11104" y="8647"/>
                    <a:pt x="8623" y="11128"/>
                    <a:pt x="5565" y="11128"/>
                  </a:cubicBezTo>
                  <a:cubicBezTo>
                    <a:pt x="2482" y="11128"/>
                    <a:pt x="1" y="8647"/>
                    <a:pt x="1" y="5564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6"/>
            <p:cNvSpPr/>
            <p:nvPr/>
          </p:nvSpPr>
          <p:spPr>
            <a:xfrm>
              <a:off x="2692170" y="2037768"/>
              <a:ext cx="257324" cy="39989"/>
            </a:xfrm>
            <a:custGeom>
              <a:avLst/>
              <a:gdLst/>
              <a:ahLst/>
              <a:cxnLst/>
              <a:rect l="l" t="t" r="r" b="b"/>
              <a:pathLst>
                <a:path w="5489" h="853" extrusionOk="0">
                  <a:moveTo>
                    <a:pt x="0" y="1"/>
                  </a:moveTo>
                  <a:lnTo>
                    <a:pt x="0" y="853"/>
                  </a:lnTo>
                  <a:lnTo>
                    <a:pt x="5489" y="853"/>
                  </a:lnTo>
                  <a:lnTo>
                    <a:pt x="548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6"/>
            <p:cNvSpPr/>
            <p:nvPr/>
          </p:nvSpPr>
          <p:spPr>
            <a:xfrm>
              <a:off x="2692170" y="2116528"/>
              <a:ext cx="408887" cy="39989"/>
            </a:xfrm>
            <a:custGeom>
              <a:avLst/>
              <a:gdLst/>
              <a:ahLst/>
              <a:cxnLst/>
              <a:rect l="l" t="t" r="r" b="b"/>
              <a:pathLst>
                <a:path w="8722" h="853" extrusionOk="0">
                  <a:moveTo>
                    <a:pt x="0" y="0"/>
                  </a:moveTo>
                  <a:lnTo>
                    <a:pt x="0" y="852"/>
                  </a:lnTo>
                  <a:lnTo>
                    <a:pt x="8722" y="852"/>
                  </a:lnTo>
                  <a:lnTo>
                    <a:pt x="872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6"/>
            <p:cNvSpPr/>
            <p:nvPr/>
          </p:nvSpPr>
          <p:spPr>
            <a:xfrm>
              <a:off x="2692170" y="2183474"/>
              <a:ext cx="408887" cy="38817"/>
            </a:xfrm>
            <a:custGeom>
              <a:avLst/>
              <a:gdLst/>
              <a:ahLst/>
              <a:cxnLst/>
              <a:rect l="l" t="t" r="r" b="b"/>
              <a:pathLst>
                <a:path w="8722" h="828" extrusionOk="0">
                  <a:moveTo>
                    <a:pt x="0" y="1"/>
                  </a:moveTo>
                  <a:lnTo>
                    <a:pt x="0" y="828"/>
                  </a:lnTo>
                  <a:lnTo>
                    <a:pt x="8722" y="828"/>
                  </a:lnTo>
                  <a:lnTo>
                    <a:pt x="8722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6"/>
            <p:cNvSpPr/>
            <p:nvPr/>
          </p:nvSpPr>
          <p:spPr>
            <a:xfrm>
              <a:off x="2703890" y="3096436"/>
              <a:ext cx="258543" cy="39989"/>
            </a:xfrm>
            <a:custGeom>
              <a:avLst/>
              <a:gdLst/>
              <a:ahLst/>
              <a:cxnLst/>
              <a:rect l="l" t="t" r="r" b="b"/>
              <a:pathLst>
                <a:path w="5515" h="853" extrusionOk="0">
                  <a:moveTo>
                    <a:pt x="1" y="0"/>
                  </a:moveTo>
                  <a:lnTo>
                    <a:pt x="1" y="853"/>
                  </a:lnTo>
                  <a:lnTo>
                    <a:pt x="5514" y="853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6"/>
            <p:cNvSpPr/>
            <p:nvPr/>
          </p:nvSpPr>
          <p:spPr>
            <a:xfrm>
              <a:off x="2703890" y="3176321"/>
              <a:ext cx="408934" cy="38817"/>
            </a:xfrm>
            <a:custGeom>
              <a:avLst/>
              <a:gdLst/>
              <a:ahLst/>
              <a:cxnLst/>
              <a:rect l="l" t="t" r="r" b="b"/>
              <a:pathLst>
                <a:path w="8723" h="828" extrusionOk="0">
                  <a:moveTo>
                    <a:pt x="1" y="1"/>
                  </a:moveTo>
                  <a:lnTo>
                    <a:pt x="1" y="828"/>
                  </a:lnTo>
                  <a:lnTo>
                    <a:pt x="8723" y="828"/>
                  </a:lnTo>
                  <a:lnTo>
                    <a:pt x="87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6"/>
            <p:cNvSpPr/>
            <p:nvPr/>
          </p:nvSpPr>
          <p:spPr>
            <a:xfrm>
              <a:off x="2703890" y="3242142"/>
              <a:ext cx="258543" cy="39989"/>
            </a:xfrm>
            <a:custGeom>
              <a:avLst/>
              <a:gdLst/>
              <a:ahLst/>
              <a:cxnLst/>
              <a:rect l="l" t="t" r="r" b="b"/>
              <a:pathLst>
                <a:path w="5515" h="853" extrusionOk="0">
                  <a:moveTo>
                    <a:pt x="1" y="0"/>
                  </a:moveTo>
                  <a:lnTo>
                    <a:pt x="1" y="852"/>
                  </a:lnTo>
                  <a:lnTo>
                    <a:pt x="5514" y="852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6"/>
            <p:cNvSpPr/>
            <p:nvPr/>
          </p:nvSpPr>
          <p:spPr>
            <a:xfrm>
              <a:off x="3338379" y="3096436"/>
              <a:ext cx="258543" cy="39989"/>
            </a:xfrm>
            <a:custGeom>
              <a:avLst/>
              <a:gdLst/>
              <a:ahLst/>
              <a:cxnLst/>
              <a:rect l="l" t="t" r="r" b="b"/>
              <a:pathLst>
                <a:path w="5515" h="853" extrusionOk="0">
                  <a:moveTo>
                    <a:pt x="1" y="0"/>
                  </a:moveTo>
                  <a:lnTo>
                    <a:pt x="1" y="853"/>
                  </a:lnTo>
                  <a:lnTo>
                    <a:pt x="5514" y="853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6"/>
            <p:cNvSpPr/>
            <p:nvPr/>
          </p:nvSpPr>
          <p:spPr>
            <a:xfrm>
              <a:off x="3338379" y="3176321"/>
              <a:ext cx="408934" cy="38817"/>
            </a:xfrm>
            <a:custGeom>
              <a:avLst/>
              <a:gdLst/>
              <a:ahLst/>
              <a:cxnLst/>
              <a:rect l="l" t="t" r="r" b="b"/>
              <a:pathLst>
                <a:path w="8723" h="828" extrusionOk="0">
                  <a:moveTo>
                    <a:pt x="1" y="1"/>
                  </a:moveTo>
                  <a:lnTo>
                    <a:pt x="1" y="828"/>
                  </a:lnTo>
                  <a:lnTo>
                    <a:pt x="8722" y="828"/>
                  </a:lnTo>
                  <a:lnTo>
                    <a:pt x="872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6"/>
            <p:cNvSpPr/>
            <p:nvPr/>
          </p:nvSpPr>
          <p:spPr>
            <a:xfrm>
              <a:off x="3338379" y="3242142"/>
              <a:ext cx="258543" cy="39989"/>
            </a:xfrm>
            <a:custGeom>
              <a:avLst/>
              <a:gdLst/>
              <a:ahLst/>
              <a:cxnLst/>
              <a:rect l="l" t="t" r="r" b="b"/>
              <a:pathLst>
                <a:path w="5515" h="853" extrusionOk="0">
                  <a:moveTo>
                    <a:pt x="1" y="0"/>
                  </a:moveTo>
                  <a:lnTo>
                    <a:pt x="1" y="852"/>
                  </a:lnTo>
                  <a:lnTo>
                    <a:pt x="5514" y="852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6"/>
            <p:cNvSpPr/>
            <p:nvPr/>
          </p:nvSpPr>
          <p:spPr>
            <a:xfrm>
              <a:off x="2072918" y="2692227"/>
              <a:ext cx="146922" cy="39989"/>
            </a:xfrm>
            <a:custGeom>
              <a:avLst/>
              <a:gdLst/>
              <a:ahLst/>
              <a:cxnLst/>
              <a:rect l="l" t="t" r="r" b="b"/>
              <a:pathLst>
                <a:path w="3134" h="853" extrusionOk="0">
                  <a:moveTo>
                    <a:pt x="1" y="1"/>
                  </a:moveTo>
                  <a:lnTo>
                    <a:pt x="1" y="853"/>
                  </a:lnTo>
                  <a:lnTo>
                    <a:pt x="3134" y="853"/>
                  </a:lnTo>
                  <a:lnTo>
                    <a:pt x="31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6"/>
            <p:cNvSpPr/>
            <p:nvPr/>
          </p:nvSpPr>
          <p:spPr>
            <a:xfrm>
              <a:off x="2072918" y="2772160"/>
              <a:ext cx="233884" cy="38817"/>
            </a:xfrm>
            <a:custGeom>
              <a:avLst/>
              <a:gdLst/>
              <a:ahLst/>
              <a:cxnLst/>
              <a:rect l="l" t="t" r="r" b="b"/>
              <a:pathLst>
                <a:path w="4989" h="828" extrusionOk="0">
                  <a:moveTo>
                    <a:pt x="1" y="0"/>
                  </a:moveTo>
                  <a:lnTo>
                    <a:pt x="1" y="827"/>
                  </a:lnTo>
                  <a:lnTo>
                    <a:pt x="4988" y="827"/>
                  </a:lnTo>
                  <a:lnTo>
                    <a:pt x="4988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6"/>
            <p:cNvSpPr/>
            <p:nvPr/>
          </p:nvSpPr>
          <p:spPr>
            <a:xfrm>
              <a:off x="2072918" y="2889644"/>
              <a:ext cx="146922" cy="39989"/>
            </a:xfrm>
            <a:custGeom>
              <a:avLst/>
              <a:gdLst/>
              <a:ahLst/>
              <a:cxnLst/>
              <a:rect l="l" t="t" r="r" b="b"/>
              <a:pathLst>
                <a:path w="3134" h="853" extrusionOk="0">
                  <a:moveTo>
                    <a:pt x="1" y="0"/>
                  </a:moveTo>
                  <a:lnTo>
                    <a:pt x="1" y="852"/>
                  </a:lnTo>
                  <a:lnTo>
                    <a:pt x="3134" y="852"/>
                  </a:lnTo>
                  <a:lnTo>
                    <a:pt x="31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6"/>
            <p:cNvSpPr/>
            <p:nvPr/>
          </p:nvSpPr>
          <p:spPr>
            <a:xfrm>
              <a:off x="2072918" y="2969529"/>
              <a:ext cx="233884" cy="39989"/>
            </a:xfrm>
            <a:custGeom>
              <a:avLst/>
              <a:gdLst/>
              <a:ahLst/>
              <a:cxnLst/>
              <a:rect l="l" t="t" r="r" b="b"/>
              <a:pathLst>
                <a:path w="4989" h="853" extrusionOk="0">
                  <a:moveTo>
                    <a:pt x="1" y="1"/>
                  </a:moveTo>
                  <a:lnTo>
                    <a:pt x="1" y="853"/>
                  </a:lnTo>
                  <a:lnTo>
                    <a:pt x="4988" y="853"/>
                  </a:lnTo>
                  <a:lnTo>
                    <a:pt x="498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7" name="Google Shape;2447;p66"/>
          <p:cNvGrpSpPr/>
          <p:nvPr/>
        </p:nvGrpSpPr>
        <p:grpSpPr>
          <a:xfrm>
            <a:off x="713100" y="1811160"/>
            <a:ext cx="2113812" cy="2792928"/>
            <a:chOff x="713100" y="1811160"/>
            <a:chExt cx="2113812" cy="2792928"/>
          </a:xfrm>
        </p:grpSpPr>
        <p:sp>
          <p:nvSpPr>
            <p:cNvPr id="2448" name="Google Shape;2448;p66"/>
            <p:cNvSpPr/>
            <p:nvPr/>
          </p:nvSpPr>
          <p:spPr>
            <a:xfrm>
              <a:off x="961007" y="4022447"/>
              <a:ext cx="981152" cy="277014"/>
            </a:xfrm>
            <a:custGeom>
              <a:avLst/>
              <a:gdLst/>
              <a:ahLst/>
              <a:cxnLst/>
              <a:rect l="l" t="t" r="r" b="b"/>
              <a:pathLst>
                <a:path w="20929" h="5909" extrusionOk="0">
                  <a:moveTo>
                    <a:pt x="20652" y="1"/>
                  </a:moveTo>
                  <a:lnTo>
                    <a:pt x="352" y="1229"/>
                  </a:lnTo>
                  <a:lnTo>
                    <a:pt x="1" y="3259"/>
                  </a:lnTo>
                  <a:cubicBezTo>
                    <a:pt x="3673" y="5216"/>
                    <a:pt x="6987" y="5908"/>
                    <a:pt x="9838" y="5908"/>
                  </a:cubicBezTo>
                  <a:cubicBezTo>
                    <a:pt x="16737" y="5908"/>
                    <a:pt x="20928" y="1855"/>
                    <a:pt x="20928" y="1855"/>
                  </a:cubicBezTo>
                  <a:lnTo>
                    <a:pt x="2065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6"/>
            <p:cNvSpPr/>
            <p:nvPr/>
          </p:nvSpPr>
          <p:spPr>
            <a:xfrm>
              <a:off x="888154" y="3816826"/>
              <a:ext cx="1029297" cy="787256"/>
            </a:xfrm>
            <a:custGeom>
              <a:avLst/>
              <a:gdLst/>
              <a:ahLst/>
              <a:cxnLst/>
              <a:rect l="l" t="t" r="r" b="b"/>
              <a:pathLst>
                <a:path w="21956" h="16793" extrusionOk="0">
                  <a:moveTo>
                    <a:pt x="4312" y="1"/>
                  </a:moveTo>
                  <a:lnTo>
                    <a:pt x="1" y="16793"/>
                  </a:lnTo>
                  <a:lnTo>
                    <a:pt x="20101" y="16793"/>
                  </a:lnTo>
                  <a:cubicBezTo>
                    <a:pt x="20101" y="16793"/>
                    <a:pt x="21956" y="5840"/>
                    <a:pt x="2095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6"/>
            <p:cNvSpPr/>
            <p:nvPr/>
          </p:nvSpPr>
          <p:spPr>
            <a:xfrm>
              <a:off x="1427474" y="4060045"/>
              <a:ext cx="186864" cy="544042"/>
            </a:xfrm>
            <a:custGeom>
              <a:avLst/>
              <a:gdLst/>
              <a:ahLst/>
              <a:cxnLst/>
              <a:rect l="l" t="t" r="r" b="b"/>
              <a:pathLst>
                <a:path w="3986" h="11605" fill="none" extrusionOk="0">
                  <a:moveTo>
                    <a:pt x="1" y="11605"/>
                  </a:moveTo>
                  <a:lnTo>
                    <a:pt x="2432" y="477"/>
                  </a:lnTo>
                  <a:lnTo>
                    <a:pt x="398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6"/>
            <p:cNvSpPr/>
            <p:nvPr/>
          </p:nvSpPr>
          <p:spPr>
            <a:xfrm>
              <a:off x="1072631" y="2109136"/>
              <a:ext cx="770801" cy="898643"/>
            </a:xfrm>
            <a:custGeom>
              <a:avLst/>
              <a:gdLst/>
              <a:ahLst/>
              <a:cxnLst/>
              <a:rect l="l" t="t" r="r" b="b"/>
              <a:pathLst>
                <a:path w="16442" h="19169" extrusionOk="0">
                  <a:moveTo>
                    <a:pt x="10227" y="1"/>
                  </a:moveTo>
                  <a:cubicBezTo>
                    <a:pt x="6152" y="1"/>
                    <a:pt x="5364" y="3695"/>
                    <a:pt x="5364" y="3695"/>
                  </a:cubicBezTo>
                  <a:cubicBezTo>
                    <a:pt x="4286" y="3820"/>
                    <a:pt x="3384" y="4672"/>
                    <a:pt x="3384" y="4672"/>
                  </a:cubicBezTo>
                  <a:cubicBezTo>
                    <a:pt x="527" y="7980"/>
                    <a:pt x="2983" y="10512"/>
                    <a:pt x="2983" y="10512"/>
                  </a:cubicBezTo>
                  <a:cubicBezTo>
                    <a:pt x="2983" y="10512"/>
                    <a:pt x="903" y="10963"/>
                    <a:pt x="452" y="13695"/>
                  </a:cubicBezTo>
                  <a:cubicBezTo>
                    <a:pt x="1" y="16427"/>
                    <a:pt x="1905" y="18006"/>
                    <a:pt x="1905" y="18006"/>
                  </a:cubicBezTo>
                  <a:cubicBezTo>
                    <a:pt x="2837" y="18950"/>
                    <a:pt x="5940" y="19168"/>
                    <a:pt x="8607" y="19168"/>
                  </a:cubicBezTo>
                  <a:cubicBezTo>
                    <a:pt x="10893" y="19168"/>
                    <a:pt x="12858" y="19008"/>
                    <a:pt x="12858" y="19008"/>
                  </a:cubicBezTo>
                  <a:cubicBezTo>
                    <a:pt x="12858" y="19008"/>
                    <a:pt x="16442" y="17805"/>
                    <a:pt x="16041" y="14422"/>
                  </a:cubicBezTo>
                  <a:cubicBezTo>
                    <a:pt x="15640" y="11038"/>
                    <a:pt x="12432" y="10236"/>
                    <a:pt x="12432" y="10236"/>
                  </a:cubicBezTo>
                  <a:lnTo>
                    <a:pt x="12432" y="8808"/>
                  </a:lnTo>
                  <a:cubicBezTo>
                    <a:pt x="13635" y="7780"/>
                    <a:pt x="12858" y="5650"/>
                    <a:pt x="12858" y="5650"/>
                  </a:cubicBezTo>
                  <a:cubicBezTo>
                    <a:pt x="14161" y="5023"/>
                    <a:pt x="15590" y="487"/>
                    <a:pt x="10928" y="36"/>
                  </a:cubicBezTo>
                  <a:cubicBezTo>
                    <a:pt x="10684" y="12"/>
                    <a:pt x="10451" y="1"/>
                    <a:pt x="10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6"/>
            <p:cNvSpPr/>
            <p:nvPr/>
          </p:nvSpPr>
          <p:spPr>
            <a:xfrm>
              <a:off x="713100" y="2800491"/>
              <a:ext cx="1842337" cy="1377663"/>
            </a:xfrm>
            <a:custGeom>
              <a:avLst/>
              <a:gdLst/>
              <a:ahLst/>
              <a:cxnLst/>
              <a:rect l="l" t="t" r="r" b="b"/>
              <a:pathLst>
                <a:path w="39299" h="29387" extrusionOk="0">
                  <a:moveTo>
                    <a:pt x="13384" y="0"/>
                  </a:moveTo>
                  <a:lnTo>
                    <a:pt x="6592" y="1830"/>
                  </a:lnTo>
                  <a:cubicBezTo>
                    <a:pt x="6166" y="1955"/>
                    <a:pt x="5840" y="2231"/>
                    <a:pt x="5665" y="2632"/>
                  </a:cubicBezTo>
                  <a:cubicBezTo>
                    <a:pt x="4712" y="4662"/>
                    <a:pt x="1755" y="11203"/>
                    <a:pt x="1178" y="14537"/>
                  </a:cubicBezTo>
                  <a:cubicBezTo>
                    <a:pt x="1178" y="14537"/>
                    <a:pt x="0" y="18622"/>
                    <a:pt x="2632" y="20151"/>
                  </a:cubicBezTo>
                  <a:cubicBezTo>
                    <a:pt x="3160" y="20453"/>
                    <a:pt x="3760" y="20599"/>
                    <a:pt x="4377" y="20599"/>
                  </a:cubicBezTo>
                  <a:cubicBezTo>
                    <a:pt x="4579" y="20599"/>
                    <a:pt x="4784" y="20583"/>
                    <a:pt x="4988" y="20552"/>
                  </a:cubicBezTo>
                  <a:lnTo>
                    <a:pt x="6792" y="20301"/>
                  </a:lnTo>
                  <a:lnTo>
                    <a:pt x="5289" y="29324"/>
                  </a:lnTo>
                  <a:cubicBezTo>
                    <a:pt x="5289" y="29324"/>
                    <a:pt x="5769" y="29387"/>
                    <a:pt x="6494" y="29387"/>
                  </a:cubicBezTo>
                  <a:cubicBezTo>
                    <a:pt x="8436" y="29387"/>
                    <a:pt x="12134" y="28935"/>
                    <a:pt x="13083" y="25615"/>
                  </a:cubicBezTo>
                  <a:lnTo>
                    <a:pt x="13885" y="21680"/>
                  </a:lnTo>
                  <a:lnTo>
                    <a:pt x="21930" y="21680"/>
                  </a:lnTo>
                  <a:cubicBezTo>
                    <a:pt x="21930" y="21680"/>
                    <a:pt x="21379" y="26216"/>
                    <a:pt x="26216" y="27920"/>
                  </a:cubicBezTo>
                  <a:lnTo>
                    <a:pt x="24838" y="17870"/>
                  </a:lnTo>
                  <a:lnTo>
                    <a:pt x="25539" y="14011"/>
                  </a:lnTo>
                  <a:lnTo>
                    <a:pt x="28121" y="16266"/>
                  </a:lnTo>
                  <a:cubicBezTo>
                    <a:pt x="28898" y="16918"/>
                    <a:pt x="29800" y="17444"/>
                    <a:pt x="30803" y="17695"/>
                  </a:cubicBezTo>
                  <a:cubicBezTo>
                    <a:pt x="31214" y="17804"/>
                    <a:pt x="31661" y="17877"/>
                    <a:pt x="32121" y="17877"/>
                  </a:cubicBezTo>
                  <a:cubicBezTo>
                    <a:pt x="33454" y="17877"/>
                    <a:pt x="34890" y="17263"/>
                    <a:pt x="35840" y="15138"/>
                  </a:cubicBezTo>
                  <a:cubicBezTo>
                    <a:pt x="38046" y="10176"/>
                    <a:pt x="39299" y="3660"/>
                    <a:pt x="39299" y="3660"/>
                  </a:cubicBezTo>
                  <a:lnTo>
                    <a:pt x="36366" y="627"/>
                  </a:lnTo>
                  <a:lnTo>
                    <a:pt x="30602" y="9048"/>
                  </a:lnTo>
                  <a:lnTo>
                    <a:pt x="25589" y="2156"/>
                  </a:lnTo>
                  <a:cubicBezTo>
                    <a:pt x="25389" y="1880"/>
                    <a:pt x="25088" y="1680"/>
                    <a:pt x="24762" y="1604"/>
                  </a:cubicBezTo>
                  <a:lnTo>
                    <a:pt x="18146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6"/>
            <p:cNvSpPr/>
            <p:nvPr/>
          </p:nvSpPr>
          <p:spPr>
            <a:xfrm>
              <a:off x="1340509" y="2800491"/>
              <a:ext cx="446532" cy="1016358"/>
            </a:xfrm>
            <a:custGeom>
              <a:avLst/>
              <a:gdLst/>
              <a:ahLst/>
              <a:cxnLst/>
              <a:rect l="l" t="t" r="r" b="b"/>
              <a:pathLst>
                <a:path w="9525" h="21680" extrusionOk="0">
                  <a:moveTo>
                    <a:pt x="1" y="0"/>
                  </a:moveTo>
                  <a:cubicBezTo>
                    <a:pt x="1" y="0"/>
                    <a:pt x="2457" y="13459"/>
                    <a:pt x="502" y="21680"/>
                  </a:cubicBezTo>
                  <a:lnTo>
                    <a:pt x="8547" y="21680"/>
                  </a:lnTo>
                  <a:cubicBezTo>
                    <a:pt x="8547" y="21680"/>
                    <a:pt x="9525" y="11930"/>
                    <a:pt x="9324" y="9825"/>
                  </a:cubicBezTo>
                  <a:cubicBezTo>
                    <a:pt x="9074" y="6943"/>
                    <a:pt x="6066" y="1830"/>
                    <a:pt x="476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6"/>
            <p:cNvSpPr/>
            <p:nvPr/>
          </p:nvSpPr>
          <p:spPr>
            <a:xfrm>
              <a:off x="1340509" y="2372795"/>
              <a:ext cx="360788" cy="675635"/>
            </a:xfrm>
            <a:custGeom>
              <a:avLst/>
              <a:gdLst/>
              <a:ahLst/>
              <a:cxnLst/>
              <a:rect l="l" t="t" r="r" b="b"/>
              <a:pathLst>
                <a:path w="7696" h="14412" extrusionOk="0">
                  <a:moveTo>
                    <a:pt x="2708" y="1"/>
                  </a:moveTo>
                  <a:cubicBezTo>
                    <a:pt x="2056" y="1379"/>
                    <a:pt x="853" y="1580"/>
                    <a:pt x="853" y="1580"/>
                  </a:cubicBezTo>
                  <a:cubicBezTo>
                    <a:pt x="903" y="2607"/>
                    <a:pt x="577" y="3234"/>
                    <a:pt x="327" y="3559"/>
                  </a:cubicBezTo>
                  <a:cubicBezTo>
                    <a:pt x="427" y="3835"/>
                    <a:pt x="1" y="9123"/>
                    <a:pt x="1" y="9123"/>
                  </a:cubicBezTo>
                  <a:cubicBezTo>
                    <a:pt x="1" y="9123"/>
                    <a:pt x="502" y="12256"/>
                    <a:pt x="728" y="14336"/>
                  </a:cubicBezTo>
                  <a:cubicBezTo>
                    <a:pt x="1404" y="14387"/>
                    <a:pt x="2081" y="14412"/>
                    <a:pt x="2783" y="14412"/>
                  </a:cubicBezTo>
                  <a:cubicBezTo>
                    <a:pt x="4487" y="14412"/>
                    <a:pt x="6116" y="14236"/>
                    <a:pt x="7595" y="13935"/>
                  </a:cubicBezTo>
                  <a:cubicBezTo>
                    <a:pt x="6592" y="11956"/>
                    <a:pt x="5440" y="10076"/>
                    <a:pt x="4763" y="9123"/>
                  </a:cubicBezTo>
                  <a:lnTo>
                    <a:pt x="4638" y="7319"/>
                  </a:lnTo>
                  <a:cubicBezTo>
                    <a:pt x="4938" y="7319"/>
                    <a:pt x="5239" y="7269"/>
                    <a:pt x="5540" y="7194"/>
                  </a:cubicBezTo>
                  <a:cubicBezTo>
                    <a:pt x="7695" y="6467"/>
                    <a:pt x="7144" y="3810"/>
                    <a:pt x="6818" y="2356"/>
                  </a:cubicBezTo>
                  <a:cubicBezTo>
                    <a:pt x="6668" y="1680"/>
                    <a:pt x="6467" y="953"/>
                    <a:pt x="6166" y="276"/>
                  </a:cubicBezTo>
                  <a:cubicBezTo>
                    <a:pt x="5723" y="446"/>
                    <a:pt x="5277" y="508"/>
                    <a:pt x="4859" y="508"/>
                  </a:cubicBezTo>
                  <a:cubicBezTo>
                    <a:pt x="3668" y="508"/>
                    <a:pt x="2708" y="1"/>
                    <a:pt x="270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6"/>
            <p:cNvSpPr/>
            <p:nvPr/>
          </p:nvSpPr>
          <p:spPr>
            <a:xfrm>
              <a:off x="889232" y="3372675"/>
              <a:ext cx="569350" cy="369304"/>
            </a:xfrm>
            <a:custGeom>
              <a:avLst/>
              <a:gdLst/>
              <a:ahLst/>
              <a:cxnLst/>
              <a:rect l="l" t="t" r="r" b="b"/>
              <a:pathLst>
                <a:path w="12483" h="8097" extrusionOk="0">
                  <a:moveTo>
                    <a:pt x="12207" y="1"/>
                  </a:moveTo>
                  <a:cubicBezTo>
                    <a:pt x="10803" y="427"/>
                    <a:pt x="7169" y="151"/>
                    <a:pt x="3861" y="552"/>
                  </a:cubicBezTo>
                  <a:cubicBezTo>
                    <a:pt x="552" y="953"/>
                    <a:pt x="1" y="3410"/>
                    <a:pt x="1" y="3410"/>
                  </a:cubicBezTo>
                  <a:lnTo>
                    <a:pt x="3384" y="8096"/>
                  </a:lnTo>
                  <a:cubicBezTo>
                    <a:pt x="6542" y="7846"/>
                    <a:pt x="12482" y="4111"/>
                    <a:pt x="12482" y="4111"/>
                  </a:cubicBezTo>
                  <a:lnTo>
                    <a:pt x="12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6"/>
            <p:cNvSpPr/>
            <p:nvPr/>
          </p:nvSpPr>
          <p:spPr>
            <a:xfrm>
              <a:off x="1268875" y="2491451"/>
              <a:ext cx="126904" cy="117247"/>
            </a:xfrm>
            <a:custGeom>
              <a:avLst/>
              <a:gdLst/>
              <a:ahLst/>
              <a:cxnLst/>
              <a:rect l="l" t="t" r="r" b="b"/>
              <a:pathLst>
                <a:path w="2707" h="2501" extrusionOk="0">
                  <a:moveTo>
                    <a:pt x="1203" y="1"/>
                  </a:moveTo>
                  <a:cubicBezTo>
                    <a:pt x="926" y="1"/>
                    <a:pt x="658" y="91"/>
                    <a:pt x="451" y="277"/>
                  </a:cubicBezTo>
                  <a:cubicBezTo>
                    <a:pt x="0" y="728"/>
                    <a:pt x="0" y="1505"/>
                    <a:pt x="501" y="2031"/>
                  </a:cubicBezTo>
                  <a:cubicBezTo>
                    <a:pt x="769" y="2341"/>
                    <a:pt x="1132" y="2501"/>
                    <a:pt x="1483" y="2501"/>
                  </a:cubicBezTo>
                  <a:cubicBezTo>
                    <a:pt x="1756" y="2501"/>
                    <a:pt x="2022" y="2404"/>
                    <a:pt x="2231" y="2206"/>
                  </a:cubicBezTo>
                  <a:cubicBezTo>
                    <a:pt x="2707" y="1780"/>
                    <a:pt x="2707" y="978"/>
                    <a:pt x="2206" y="452"/>
                  </a:cubicBezTo>
                  <a:cubicBezTo>
                    <a:pt x="1936" y="154"/>
                    <a:pt x="1563" y="1"/>
                    <a:pt x="1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6"/>
            <p:cNvSpPr/>
            <p:nvPr/>
          </p:nvSpPr>
          <p:spPr>
            <a:xfrm>
              <a:off x="1308818" y="2525534"/>
              <a:ext cx="55272" cy="37645"/>
            </a:xfrm>
            <a:custGeom>
              <a:avLst/>
              <a:gdLst/>
              <a:ahLst/>
              <a:cxnLst/>
              <a:rect l="l" t="t" r="r" b="b"/>
              <a:pathLst>
                <a:path w="1179" h="803" fill="none" extrusionOk="0">
                  <a:moveTo>
                    <a:pt x="0" y="1"/>
                  </a:moveTo>
                  <a:lnTo>
                    <a:pt x="1178" y="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6"/>
            <p:cNvSpPr/>
            <p:nvPr/>
          </p:nvSpPr>
          <p:spPr>
            <a:xfrm>
              <a:off x="1870453" y="3070714"/>
              <a:ext cx="71726" cy="386619"/>
            </a:xfrm>
            <a:custGeom>
              <a:avLst/>
              <a:gdLst/>
              <a:ahLst/>
              <a:cxnLst/>
              <a:rect l="l" t="t" r="r" b="b"/>
              <a:pathLst>
                <a:path w="1530" h="8247" fill="none" extrusionOk="0">
                  <a:moveTo>
                    <a:pt x="852" y="8247"/>
                  </a:moveTo>
                  <a:cubicBezTo>
                    <a:pt x="852" y="8247"/>
                    <a:pt x="1504" y="5866"/>
                    <a:pt x="1529" y="4061"/>
                  </a:cubicBezTo>
                  <a:cubicBezTo>
                    <a:pt x="1529" y="2858"/>
                    <a:pt x="351" y="1404"/>
                    <a:pt x="0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6"/>
            <p:cNvSpPr/>
            <p:nvPr/>
          </p:nvSpPr>
          <p:spPr>
            <a:xfrm>
              <a:off x="1567320" y="3102452"/>
              <a:ext cx="466456" cy="515868"/>
            </a:xfrm>
            <a:custGeom>
              <a:avLst/>
              <a:gdLst/>
              <a:ahLst/>
              <a:cxnLst/>
              <a:rect l="l" t="t" r="r" b="b"/>
              <a:pathLst>
                <a:path w="9950" h="11004" extrusionOk="0">
                  <a:moveTo>
                    <a:pt x="1529" y="1"/>
                  </a:moveTo>
                  <a:lnTo>
                    <a:pt x="0" y="11003"/>
                  </a:lnTo>
                  <a:lnTo>
                    <a:pt x="8421" y="11003"/>
                  </a:lnTo>
                  <a:lnTo>
                    <a:pt x="995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6"/>
            <p:cNvSpPr/>
            <p:nvPr/>
          </p:nvSpPr>
          <p:spPr>
            <a:xfrm>
              <a:off x="1446273" y="3272818"/>
              <a:ext cx="426561" cy="270310"/>
            </a:xfrm>
            <a:custGeom>
              <a:avLst/>
              <a:gdLst/>
              <a:ahLst/>
              <a:cxnLst/>
              <a:rect l="l" t="t" r="r" b="b"/>
              <a:pathLst>
                <a:path w="9099" h="5766" extrusionOk="0">
                  <a:moveTo>
                    <a:pt x="3610" y="1"/>
                  </a:moveTo>
                  <a:cubicBezTo>
                    <a:pt x="3609" y="1"/>
                    <a:pt x="2156" y="778"/>
                    <a:pt x="1755" y="1329"/>
                  </a:cubicBezTo>
                  <a:cubicBezTo>
                    <a:pt x="1329" y="1855"/>
                    <a:pt x="1" y="2457"/>
                    <a:pt x="1" y="2457"/>
                  </a:cubicBezTo>
                  <a:lnTo>
                    <a:pt x="226" y="5765"/>
                  </a:lnTo>
                  <a:cubicBezTo>
                    <a:pt x="226" y="5765"/>
                    <a:pt x="4462" y="5289"/>
                    <a:pt x="5189" y="5063"/>
                  </a:cubicBezTo>
                  <a:cubicBezTo>
                    <a:pt x="5915" y="4838"/>
                    <a:pt x="7895" y="3860"/>
                    <a:pt x="7895" y="3860"/>
                  </a:cubicBezTo>
                  <a:cubicBezTo>
                    <a:pt x="7762" y="3768"/>
                    <a:pt x="7525" y="3738"/>
                    <a:pt x="7269" y="3738"/>
                  </a:cubicBezTo>
                  <a:cubicBezTo>
                    <a:pt x="6756" y="3738"/>
                    <a:pt x="6166" y="3860"/>
                    <a:pt x="6166" y="3860"/>
                  </a:cubicBezTo>
                  <a:cubicBezTo>
                    <a:pt x="7369" y="3384"/>
                    <a:pt x="8823" y="2206"/>
                    <a:pt x="8823" y="1930"/>
                  </a:cubicBezTo>
                  <a:cubicBezTo>
                    <a:pt x="8806" y="1752"/>
                    <a:pt x="8685" y="1721"/>
                    <a:pt x="8602" y="1721"/>
                  </a:cubicBezTo>
                  <a:cubicBezTo>
                    <a:pt x="8556" y="1721"/>
                    <a:pt x="8522" y="1730"/>
                    <a:pt x="8522" y="1730"/>
                  </a:cubicBezTo>
                  <a:cubicBezTo>
                    <a:pt x="8722" y="1555"/>
                    <a:pt x="9098" y="978"/>
                    <a:pt x="9048" y="753"/>
                  </a:cubicBezTo>
                  <a:cubicBezTo>
                    <a:pt x="9043" y="710"/>
                    <a:pt x="8992" y="694"/>
                    <a:pt x="8915" y="694"/>
                  </a:cubicBezTo>
                  <a:cubicBezTo>
                    <a:pt x="8627" y="694"/>
                    <a:pt x="7971" y="928"/>
                    <a:pt x="7971" y="928"/>
                  </a:cubicBezTo>
                  <a:cubicBezTo>
                    <a:pt x="7971" y="928"/>
                    <a:pt x="9048" y="251"/>
                    <a:pt x="8497" y="26"/>
                  </a:cubicBezTo>
                  <a:cubicBezTo>
                    <a:pt x="8454" y="9"/>
                    <a:pt x="8390" y="1"/>
                    <a:pt x="8308" y="1"/>
                  </a:cubicBezTo>
                  <a:cubicBezTo>
                    <a:pt x="7285" y="1"/>
                    <a:pt x="3484" y="1204"/>
                    <a:pt x="3484" y="1204"/>
                  </a:cubicBezTo>
                  <a:lnTo>
                    <a:pt x="361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6"/>
            <p:cNvSpPr/>
            <p:nvPr/>
          </p:nvSpPr>
          <p:spPr>
            <a:xfrm>
              <a:off x="1210086" y="3574779"/>
              <a:ext cx="232712" cy="123435"/>
            </a:xfrm>
            <a:custGeom>
              <a:avLst/>
              <a:gdLst/>
              <a:ahLst/>
              <a:cxnLst/>
              <a:rect l="l" t="t" r="r" b="b"/>
              <a:pathLst>
                <a:path w="4964" h="2633" fill="none" extrusionOk="0">
                  <a:moveTo>
                    <a:pt x="4963" y="1"/>
                  </a:moveTo>
                  <a:cubicBezTo>
                    <a:pt x="4963" y="1"/>
                    <a:pt x="2683" y="1429"/>
                    <a:pt x="1" y="2632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6"/>
            <p:cNvSpPr/>
            <p:nvPr/>
          </p:nvSpPr>
          <p:spPr>
            <a:xfrm>
              <a:off x="872871" y="3372675"/>
              <a:ext cx="572264" cy="159861"/>
            </a:xfrm>
            <a:custGeom>
              <a:avLst/>
              <a:gdLst/>
              <a:ahLst/>
              <a:cxnLst/>
              <a:rect l="l" t="t" r="r" b="b"/>
              <a:pathLst>
                <a:path w="12207" h="3410" fill="none" extrusionOk="0">
                  <a:moveTo>
                    <a:pt x="1" y="3410"/>
                  </a:moveTo>
                  <a:cubicBezTo>
                    <a:pt x="1" y="3410"/>
                    <a:pt x="552" y="953"/>
                    <a:pt x="3861" y="552"/>
                  </a:cubicBezTo>
                  <a:cubicBezTo>
                    <a:pt x="7169" y="151"/>
                    <a:pt x="10803" y="427"/>
                    <a:pt x="12207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6"/>
            <p:cNvSpPr/>
            <p:nvPr/>
          </p:nvSpPr>
          <p:spPr>
            <a:xfrm>
              <a:off x="2076073" y="3224671"/>
              <a:ext cx="71726" cy="129248"/>
            </a:xfrm>
            <a:custGeom>
              <a:avLst/>
              <a:gdLst/>
              <a:ahLst/>
              <a:cxnLst/>
              <a:rect l="l" t="t" r="r" b="b"/>
              <a:pathLst>
                <a:path w="1530" h="2757" fill="none" extrusionOk="0">
                  <a:moveTo>
                    <a:pt x="1529" y="0"/>
                  </a:moveTo>
                  <a:cubicBezTo>
                    <a:pt x="1529" y="0"/>
                    <a:pt x="426" y="1028"/>
                    <a:pt x="0" y="275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6"/>
            <p:cNvSpPr/>
            <p:nvPr/>
          </p:nvSpPr>
          <p:spPr>
            <a:xfrm>
              <a:off x="2427353" y="2529050"/>
              <a:ext cx="399558" cy="420701"/>
            </a:xfrm>
            <a:custGeom>
              <a:avLst/>
              <a:gdLst/>
              <a:ahLst/>
              <a:cxnLst/>
              <a:rect l="l" t="t" r="r" b="b"/>
              <a:pathLst>
                <a:path w="8523" h="8974" extrusionOk="0">
                  <a:moveTo>
                    <a:pt x="7846" y="1"/>
                  </a:moveTo>
                  <a:cubicBezTo>
                    <a:pt x="7846" y="1"/>
                    <a:pt x="5866" y="1354"/>
                    <a:pt x="4362" y="2056"/>
                  </a:cubicBezTo>
                  <a:cubicBezTo>
                    <a:pt x="3134" y="2633"/>
                    <a:pt x="2257" y="3635"/>
                    <a:pt x="2257" y="3635"/>
                  </a:cubicBezTo>
                  <a:lnTo>
                    <a:pt x="1" y="6643"/>
                  </a:lnTo>
                  <a:lnTo>
                    <a:pt x="2257" y="8973"/>
                  </a:lnTo>
                  <a:lnTo>
                    <a:pt x="2958" y="7996"/>
                  </a:lnTo>
                  <a:cubicBezTo>
                    <a:pt x="4537" y="7695"/>
                    <a:pt x="4713" y="6617"/>
                    <a:pt x="4713" y="6617"/>
                  </a:cubicBezTo>
                  <a:cubicBezTo>
                    <a:pt x="4713" y="6617"/>
                    <a:pt x="5211" y="6797"/>
                    <a:pt x="5682" y="6797"/>
                  </a:cubicBezTo>
                  <a:cubicBezTo>
                    <a:pt x="5846" y="6797"/>
                    <a:pt x="6006" y="6776"/>
                    <a:pt x="6141" y="6718"/>
                  </a:cubicBezTo>
                  <a:cubicBezTo>
                    <a:pt x="6668" y="6492"/>
                    <a:pt x="6643" y="5991"/>
                    <a:pt x="6643" y="5991"/>
                  </a:cubicBezTo>
                  <a:cubicBezTo>
                    <a:pt x="7369" y="5640"/>
                    <a:pt x="7119" y="4913"/>
                    <a:pt x="7119" y="4913"/>
                  </a:cubicBezTo>
                  <a:cubicBezTo>
                    <a:pt x="7144" y="4888"/>
                    <a:pt x="7169" y="4888"/>
                    <a:pt x="7194" y="4863"/>
                  </a:cubicBezTo>
                  <a:cubicBezTo>
                    <a:pt x="7645" y="4562"/>
                    <a:pt x="7620" y="3911"/>
                    <a:pt x="7169" y="3610"/>
                  </a:cubicBezTo>
                  <a:lnTo>
                    <a:pt x="6066" y="2783"/>
                  </a:lnTo>
                  <a:lnTo>
                    <a:pt x="7846" y="1054"/>
                  </a:lnTo>
                  <a:cubicBezTo>
                    <a:pt x="8522" y="427"/>
                    <a:pt x="7846" y="1"/>
                    <a:pt x="784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6"/>
            <p:cNvSpPr/>
            <p:nvPr/>
          </p:nvSpPr>
          <p:spPr>
            <a:xfrm>
              <a:off x="2604798" y="2668896"/>
              <a:ext cx="170409" cy="150438"/>
            </a:xfrm>
            <a:custGeom>
              <a:avLst/>
              <a:gdLst/>
              <a:ahLst/>
              <a:cxnLst/>
              <a:rect l="l" t="t" r="r" b="b"/>
              <a:pathLst>
                <a:path w="3635" h="3209" extrusionOk="0">
                  <a:moveTo>
                    <a:pt x="3334" y="0"/>
                  </a:moveTo>
                  <a:lnTo>
                    <a:pt x="101" y="301"/>
                  </a:lnTo>
                  <a:lnTo>
                    <a:pt x="0" y="3208"/>
                  </a:lnTo>
                  <a:cubicBezTo>
                    <a:pt x="1254" y="2883"/>
                    <a:pt x="1128" y="1604"/>
                    <a:pt x="1128" y="1604"/>
                  </a:cubicBezTo>
                  <a:cubicBezTo>
                    <a:pt x="1128" y="1604"/>
                    <a:pt x="1980" y="1279"/>
                    <a:pt x="2807" y="1078"/>
                  </a:cubicBezTo>
                  <a:cubicBezTo>
                    <a:pt x="3635" y="878"/>
                    <a:pt x="3334" y="0"/>
                    <a:pt x="3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6"/>
            <p:cNvSpPr/>
            <p:nvPr/>
          </p:nvSpPr>
          <p:spPr>
            <a:xfrm>
              <a:off x="2604798" y="2668896"/>
              <a:ext cx="170409" cy="150438"/>
            </a:xfrm>
            <a:custGeom>
              <a:avLst/>
              <a:gdLst/>
              <a:ahLst/>
              <a:cxnLst/>
              <a:rect l="l" t="t" r="r" b="b"/>
              <a:pathLst>
                <a:path w="3635" h="3209" fill="none" extrusionOk="0">
                  <a:moveTo>
                    <a:pt x="677" y="251"/>
                  </a:moveTo>
                  <a:lnTo>
                    <a:pt x="3334" y="0"/>
                  </a:lnTo>
                  <a:cubicBezTo>
                    <a:pt x="3334" y="0"/>
                    <a:pt x="3635" y="878"/>
                    <a:pt x="2807" y="1078"/>
                  </a:cubicBezTo>
                  <a:cubicBezTo>
                    <a:pt x="1980" y="1279"/>
                    <a:pt x="1128" y="1604"/>
                    <a:pt x="1128" y="1604"/>
                  </a:cubicBezTo>
                  <a:cubicBezTo>
                    <a:pt x="1128" y="1604"/>
                    <a:pt x="1254" y="2883"/>
                    <a:pt x="0" y="3208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6"/>
            <p:cNvSpPr/>
            <p:nvPr/>
          </p:nvSpPr>
          <p:spPr>
            <a:xfrm>
              <a:off x="2657680" y="2744093"/>
              <a:ext cx="103417" cy="24706"/>
            </a:xfrm>
            <a:custGeom>
              <a:avLst/>
              <a:gdLst/>
              <a:ahLst/>
              <a:cxnLst/>
              <a:rect l="l" t="t" r="r" b="b"/>
              <a:pathLst>
                <a:path w="2206" h="527" fill="none" extrusionOk="0">
                  <a:moveTo>
                    <a:pt x="0" y="0"/>
                  </a:moveTo>
                  <a:cubicBezTo>
                    <a:pt x="0" y="0"/>
                    <a:pt x="1629" y="527"/>
                    <a:pt x="2206" y="326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6"/>
            <p:cNvSpPr/>
            <p:nvPr/>
          </p:nvSpPr>
          <p:spPr>
            <a:xfrm>
              <a:off x="2648257" y="2786380"/>
              <a:ext cx="90525" cy="28269"/>
            </a:xfrm>
            <a:custGeom>
              <a:avLst/>
              <a:gdLst/>
              <a:ahLst/>
              <a:cxnLst/>
              <a:rect l="l" t="t" r="r" b="b"/>
              <a:pathLst>
                <a:path w="1931" h="603" fill="none" extrusionOk="0">
                  <a:moveTo>
                    <a:pt x="1" y="1"/>
                  </a:moveTo>
                  <a:cubicBezTo>
                    <a:pt x="1" y="1"/>
                    <a:pt x="978" y="602"/>
                    <a:pt x="1931" y="502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6"/>
            <p:cNvSpPr/>
            <p:nvPr/>
          </p:nvSpPr>
          <p:spPr>
            <a:xfrm>
              <a:off x="2624770" y="2809868"/>
              <a:ext cx="23534" cy="29441"/>
            </a:xfrm>
            <a:custGeom>
              <a:avLst/>
              <a:gdLst/>
              <a:ahLst/>
              <a:cxnLst/>
              <a:rect l="l" t="t" r="r" b="b"/>
              <a:pathLst>
                <a:path w="502" h="628" fill="none" extrusionOk="0">
                  <a:moveTo>
                    <a:pt x="502" y="627"/>
                  </a:moveTo>
                  <a:cubicBezTo>
                    <a:pt x="502" y="627"/>
                    <a:pt x="1" y="226"/>
                    <a:pt x="51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6"/>
            <p:cNvSpPr/>
            <p:nvPr/>
          </p:nvSpPr>
          <p:spPr>
            <a:xfrm>
              <a:off x="1522642" y="2489107"/>
              <a:ext cx="22362" cy="29441"/>
            </a:xfrm>
            <a:custGeom>
              <a:avLst/>
              <a:gdLst/>
              <a:ahLst/>
              <a:cxnLst/>
              <a:rect l="l" t="t" r="r" b="b"/>
              <a:pathLst>
                <a:path w="477" h="628" extrusionOk="0">
                  <a:moveTo>
                    <a:pt x="226" y="1"/>
                  </a:moveTo>
                  <a:cubicBezTo>
                    <a:pt x="101" y="1"/>
                    <a:pt x="1" y="151"/>
                    <a:pt x="26" y="327"/>
                  </a:cubicBezTo>
                  <a:cubicBezTo>
                    <a:pt x="51" y="502"/>
                    <a:pt x="151" y="627"/>
                    <a:pt x="276" y="627"/>
                  </a:cubicBezTo>
                  <a:cubicBezTo>
                    <a:pt x="402" y="602"/>
                    <a:pt x="477" y="477"/>
                    <a:pt x="477" y="302"/>
                  </a:cubicBezTo>
                  <a:cubicBezTo>
                    <a:pt x="452" y="126"/>
                    <a:pt x="352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6"/>
            <p:cNvSpPr/>
            <p:nvPr/>
          </p:nvSpPr>
          <p:spPr>
            <a:xfrm>
              <a:off x="1628406" y="2478559"/>
              <a:ext cx="22362" cy="29394"/>
            </a:xfrm>
            <a:custGeom>
              <a:avLst/>
              <a:gdLst/>
              <a:ahLst/>
              <a:cxnLst/>
              <a:rect l="l" t="t" r="r" b="b"/>
              <a:pathLst>
                <a:path w="477" h="627" extrusionOk="0">
                  <a:moveTo>
                    <a:pt x="201" y="0"/>
                  </a:moveTo>
                  <a:cubicBezTo>
                    <a:pt x="101" y="25"/>
                    <a:pt x="0" y="151"/>
                    <a:pt x="25" y="326"/>
                  </a:cubicBezTo>
                  <a:cubicBezTo>
                    <a:pt x="25" y="501"/>
                    <a:pt x="126" y="627"/>
                    <a:pt x="251" y="627"/>
                  </a:cubicBezTo>
                  <a:cubicBezTo>
                    <a:pt x="376" y="627"/>
                    <a:pt x="476" y="476"/>
                    <a:pt x="451" y="301"/>
                  </a:cubicBezTo>
                  <a:cubicBezTo>
                    <a:pt x="451" y="126"/>
                    <a:pt x="326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6"/>
            <p:cNvSpPr/>
            <p:nvPr/>
          </p:nvSpPr>
          <p:spPr>
            <a:xfrm>
              <a:off x="1489732" y="2435053"/>
              <a:ext cx="52928" cy="27097"/>
            </a:xfrm>
            <a:custGeom>
              <a:avLst/>
              <a:gdLst/>
              <a:ahLst/>
              <a:cxnLst/>
              <a:rect l="l" t="t" r="r" b="b"/>
              <a:pathLst>
                <a:path w="1129" h="578" fill="none" extrusionOk="0">
                  <a:moveTo>
                    <a:pt x="1" y="577"/>
                  </a:moveTo>
                  <a:cubicBezTo>
                    <a:pt x="1" y="577"/>
                    <a:pt x="427" y="1"/>
                    <a:pt x="1129" y="277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6"/>
            <p:cNvSpPr/>
            <p:nvPr/>
          </p:nvSpPr>
          <p:spPr>
            <a:xfrm>
              <a:off x="1608435" y="2423333"/>
              <a:ext cx="36473" cy="17674"/>
            </a:xfrm>
            <a:custGeom>
              <a:avLst/>
              <a:gdLst/>
              <a:ahLst/>
              <a:cxnLst/>
              <a:rect l="l" t="t" r="r" b="b"/>
              <a:pathLst>
                <a:path w="778" h="377" fill="none" extrusionOk="0">
                  <a:moveTo>
                    <a:pt x="0" y="376"/>
                  </a:moveTo>
                  <a:cubicBezTo>
                    <a:pt x="0" y="376"/>
                    <a:pt x="276" y="0"/>
                    <a:pt x="777" y="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6"/>
            <p:cNvSpPr/>
            <p:nvPr/>
          </p:nvSpPr>
          <p:spPr>
            <a:xfrm>
              <a:off x="1481528" y="2449165"/>
              <a:ext cx="97557" cy="110496"/>
            </a:xfrm>
            <a:custGeom>
              <a:avLst/>
              <a:gdLst/>
              <a:ahLst/>
              <a:cxnLst/>
              <a:rect l="l" t="t" r="r" b="b"/>
              <a:pathLst>
                <a:path w="2081" h="2357" fill="none" extrusionOk="0">
                  <a:moveTo>
                    <a:pt x="2081" y="1179"/>
                  </a:moveTo>
                  <a:cubicBezTo>
                    <a:pt x="2081" y="1830"/>
                    <a:pt x="1604" y="2357"/>
                    <a:pt x="1053" y="2357"/>
                  </a:cubicBezTo>
                  <a:cubicBezTo>
                    <a:pt x="477" y="2357"/>
                    <a:pt x="0" y="1830"/>
                    <a:pt x="0" y="1179"/>
                  </a:cubicBezTo>
                  <a:cubicBezTo>
                    <a:pt x="0" y="527"/>
                    <a:pt x="477" y="1"/>
                    <a:pt x="1053" y="1"/>
                  </a:cubicBezTo>
                  <a:cubicBezTo>
                    <a:pt x="1604" y="1"/>
                    <a:pt x="2081" y="527"/>
                    <a:pt x="2081" y="1179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6"/>
            <p:cNvSpPr/>
            <p:nvPr/>
          </p:nvSpPr>
          <p:spPr>
            <a:xfrm>
              <a:off x="1615467" y="2435053"/>
              <a:ext cx="81102" cy="110496"/>
            </a:xfrm>
            <a:custGeom>
              <a:avLst/>
              <a:gdLst/>
              <a:ahLst/>
              <a:cxnLst/>
              <a:rect l="l" t="t" r="r" b="b"/>
              <a:pathLst>
                <a:path w="1730" h="2357" fill="none" extrusionOk="0">
                  <a:moveTo>
                    <a:pt x="1730" y="1179"/>
                  </a:moveTo>
                  <a:cubicBezTo>
                    <a:pt x="1730" y="1830"/>
                    <a:pt x="1329" y="2357"/>
                    <a:pt x="853" y="2357"/>
                  </a:cubicBezTo>
                  <a:cubicBezTo>
                    <a:pt x="402" y="2357"/>
                    <a:pt x="1" y="1830"/>
                    <a:pt x="1" y="1179"/>
                  </a:cubicBezTo>
                  <a:cubicBezTo>
                    <a:pt x="1" y="527"/>
                    <a:pt x="402" y="1"/>
                    <a:pt x="853" y="1"/>
                  </a:cubicBezTo>
                  <a:cubicBezTo>
                    <a:pt x="1329" y="1"/>
                    <a:pt x="1730" y="527"/>
                    <a:pt x="1730" y="1179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6"/>
            <p:cNvSpPr/>
            <p:nvPr/>
          </p:nvSpPr>
          <p:spPr>
            <a:xfrm>
              <a:off x="1577868" y="2490279"/>
              <a:ext cx="37645" cy="5954"/>
            </a:xfrm>
            <a:custGeom>
              <a:avLst/>
              <a:gdLst/>
              <a:ahLst/>
              <a:cxnLst/>
              <a:rect l="l" t="t" r="r" b="b"/>
              <a:pathLst>
                <a:path w="803" h="127" fill="none" extrusionOk="0">
                  <a:moveTo>
                    <a:pt x="1" y="126"/>
                  </a:moveTo>
                  <a:lnTo>
                    <a:pt x="80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6"/>
            <p:cNvSpPr/>
            <p:nvPr/>
          </p:nvSpPr>
          <p:spPr>
            <a:xfrm>
              <a:off x="1601356" y="2503218"/>
              <a:ext cx="47068" cy="85837"/>
            </a:xfrm>
            <a:custGeom>
              <a:avLst/>
              <a:gdLst/>
              <a:ahLst/>
              <a:cxnLst/>
              <a:rect l="l" t="t" r="r" b="b"/>
              <a:pathLst>
                <a:path w="1004" h="1831" fill="none" extrusionOk="0">
                  <a:moveTo>
                    <a:pt x="1" y="1"/>
                  </a:moveTo>
                  <a:cubicBezTo>
                    <a:pt x="1" y="1"/>
                    <a:pt x="828" y="928"/>
                    <a:pt x="903" y="1379"/>
                  </a:cubicBezTo>
                  <a:cubicBezTo>
                    <a:pt x="1003" y="1830"/>
                    <a:pt x="176" y="1755"/>
                    <a:pt x="176" y="1755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6"/>
            <p:cNvSpPr/>
            <p:nvPr/>
          </p:nvSpPr>
          <p:spPr>
            <a:xfrm>
              <a:off x="1550865" y="2604247"/>
              <a:ext cx="62304" cy="29769"/>
            </a:xfrm>
            <a:custGeom>
              <a:avLst/>
              <a:gdLst/>
              <a:ahLst/>
              <a:cxnLst/>
              <a:rect l="l" t="t" r="r" b="b"/>
              <a:pathLst>
                <a:path w="1329" h="635" extrusionOk="0">
                  <a:moveTo>
                    <a:pt x="151" y="1"/>
                  </a:moveTo>
                  <a:cubicBezTo>
                    <a:pt x="151" y="1"/>
                    <a:pt x="0" y="552"/>
                    <a:pt x="652" y="627"/>
                  </a:cubicBezTo>
                  <a:cubicBezTo>
                    <a:pt x="695" y="633"/>
                    <a:pt x="736" y="635"/>
                    <a:pt x="774" y="635"/>
                  </a:cubicBezTo>
                  <a:cubicBezTo>
                    <a:pt x="1307" y="635"/>
                    <a:pt x="1328" y="176"/>
                    <a:pt x="1328" y="176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6"/>
            <p:cNvSpPr/>
            <p:nvPr/>
          </p:nvSpPr>
          <p:spPr>
            <a:xfrm>
              <a:off x="1783489" y="3102452"/>
              <a:ext cx="145750" cy="41161"/>
            </a:xfrm>
            <a:custGeom>
              <a:avLst/>
              <a:gdLst/>
              <a:ahLst/>
              <a:cxnLst/>
              <a:rect l="l" t="t" r="r" b="b"/>
              <a:pathLst>
                <a:path w="3109" h="878" fill="none" extrusionOk="0">
                  <a:moveTo>
                    <a:pt x="151" y="1"/>
                  </a:moveTo>
                  <a:lnTo>
                    <a:pt x="1" y="878"/>
                  </a:lnTo>
                  <a:lnTo>
                    <a:pt x="2983" y="878"/>
                  </a:lnTo>
                  <a:lnTo>
                    <a:pt x="3108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6"/>
            <p:cNvSpPr/>
            <p:nvPr/>
          </p:nvSpPr>
          <p:spPr>
            <a:xfrm>
              <a:off x="953975" y="1811160"/>
              <a:ext cx="470019" cy="316112"/>
            </a:xfrm>
            <a:custGeom>
              <a:avLst/>
              <a:gdLst/>
              <a:ahLst/>
              <a:cxnLst/>
              <a:rect l="l" t="t" r="r" b="b"/>
              <a:pathLst>
                <a:path w="10026" h="6743" extrusionOk="0">
                  <a:moveTo>
                    <a:pt x="903" y="1"/>
                  </a:moveTo>
                  <a:cubicBezTo>
                    <a:pt x="401" y="1"/>
                    <a:pt x="0" y="402"/>
                    <a:pt x="0" y="903"/>
                  </a:cubicBezTo>
                  <a:lnTo>
                    <a:pt x="0" y="3935"/>
                  </a:lnTo>
                  <a:cubicBezTo>
                    <a:pt x="0" y="4437"/>
                    <a:pt x="401" y="4838"/>
                    <a:pt x="903" y="4838"/>
                  </a:cubicBezTo>
                  <a:lnTo>
                    <a:pt x="6216" y="4838"/>
                  </a:lnTo>
                  <a:lnTo>
                    <a:pt x="7895" y="6742"/>
                  </a:lnTo>
                  <a:lnTo>
                    <a:pt x="7895" y="4838"/>
                  </a:lnTo>
                  <a:lnTo>
                    <a:pt x="9123" y="4838"/>
                  </a:lnTo>
                  <a:cubicBezTo>
                    <a:pt x="9624" y="4838"/>
                    <a:pt x="10025" y="4437"/>
                    <a:pt x="10025" y="3935"/>
                  </a:cubicBezTo>
                  <a:lnTo>
                    <a:pt x="10025" y="903"/>
                  </a:lnTo>
                  <a:cubicBezTo>
                    <a:pt x="10025" y="402"/>
                    <a:pt x="9624" y="1"/>
                    <a:pt x="912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6"/>
            <p:cNvSpPr/>
            <p:nvPr/>
          </p:nvSpPr>
          <p:spPr>
            <a:xfrm>
              <a:off x="1065599" y="1896952"/>
              <a:ext cx="45849" cy="44677"/>
            </a:xfrm>
            <a:custGeom>
              <a:avLst/>
              <a:gdLst/>
              <a:ahLst/>
              <a:cxnLst/>
              <a:rect l="l" t="t" r="r" b="b"/>
              <a:pathLst>
                <a:path w="978" h="953" extrusionOk="0">
                  <a:moveTo>
                    <a:pt x="501" y="0"/>
                  </a:moveTo>
                  <a:cubicBezTo>
                    <a:pt x="226" y="0"/>
                    <a:pt x="0" y="201"/>
                    <a:pt x="0" y="476"/>
                  </a:cubicBezTo>
                  <a:cubicBezTo>
                    <a:pt x="0" y="752"/>
                    <a:pt x="226" y="953"/>
                    <a:pt x="501" y="953"/>
                  </a:cubicBezTo>
                  <a:cubicBezTo>
                    <a:pt x="752" y="953"/>
                    <a:pt x="978" y="752"/>
                    <a:pt x="978" y="476"/>
                  </a:cubicBezTo>
                  <a:cubicBezTo>
                    <a:pt x="978" y="201"/>
                    <a:pt x="752" y="0"/>
                    <a:pt x="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6"/>
            <p:cNvSpPr/>
            <p:nvPr/>
          </p:nvSpPr>
          <p:spPr>
            <a:xfrm>
              <a:off x="1173707" y="1896952"/>
              <a:ext cx="44677" cy="44677"/>
            </a:xfrm>
            <a:custGeom>
              <a:avLst/>
              <a:gdLst/>
              <a:ahLst/>
              <a:cxnLst/>
              <a:rect l="l" t="t" r="r" b="b"/>
              <a:pathLst>
                <a:path w="953" h="953" extrusionOk="0">
                  <a:moveTo>
                    <a:pt x="476" y="0"/>
                  </a:moveTo>
                  <a:cubicBezTo>
                    <a:pt x="226" y="0"/>
                    <a:pt x="0" y="201"/>
                    <a:pt x="0" y="476"/>
                  </a:cubicBezTo>
                  <a:cubicBezTo>
                    <a:pt x="0" y="752"/>
                    <a:pt x="226" y="953"/>
                    <a:pt x="476" y="953"/>
                  </a:cubicBezTo>
                  <a:cubicBezTo>
                    <a:pt x="752" y="953"/>
                    <a:pt x="952" y="752"/>
                    <a:pt x="952" y="476"/>
                  </a:cubicBezTo>
                  <a:cubicBezTo>
                    <a:pt x="952" y="201"/>
                    <a:pt x="752" y="0"/>
                    <a:pt x="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6"/>
            <p:cNvSpPr/>
            <p:nvPr/>
          </p:nvSpPr>
          <p:spPr>
            <a:xfrm>
              <a:off x="1271219" y="1896952"/>
              <a:ext cx="45849" cy="44677"/>
            </a:xfrm>
            <a:custGeom>
              <a:avLst/>
              <a:gdLst/>
              <a:ahLst/>
              <a:cxnLst/>
              <a:rect l="l" t="t" r="r" b="b"/>
              <a:pathLst>
                <a:path w="978" h="953" extrusionOk="0">
                  <a:moveTo>
                    <a:pt x="476" y="0"/>
                  </a:moveTo>
                  <a:cubicBezTo>
                    <a:pt x="226" y="0"/>
                    <a:pt x="0" y="201"/>
                    <a:pt x="0" y="476"/>
                  </a:cubicBezTo>
                  <a:cubicBezTo>
                    <a:pt x="0" y="752"/>
                    <a:pt x="226" y="953"/>
                    <a:pt x="476" y="953"/>
                  </a:cubicBezTo>
                  <a:cubicBezTo>
                    <a:pt x="752" y="953"/>
                    <a:pt x="978" y="752"/>
                    <a:pt x="978" y="476"/>
                  </a:cubicBezTo>
                  <a:cubicBezTo>
                    <a:pt x="978" y="201"/>
                    <a:pt x="752" y="0"/>
                    <a:pt x="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6"/>
            <p:cNvSpPr/>
            <p:nvPr/>
          </p:nvSpPr>
          <p:spPr>
            <a:xfrm>
              <a:off x="1662150" y="3311563"/>
              <a:ext cx="162403" cy="53424"/>
            </a:xfrm>
            <a:custGeom>
              <a:avLst/>
              <a:gdLst/>
              <a:ahLst/>
              <a:cxnLst/>
              <a:rect l="l" t="t" r="r" b="b"/>
              <a:pathLst>
                <a:path w="3660" h="1204" fill="none" extrusionOk="0">
                  <a:moveTo>
                    <a:pt x="3660" y="1"/>
                  </a:moveTo>
                  <a:lnTo>
                    <a:pt x="0" y="12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6"/>
            <p:cNvSpPr/>
            <p:nvPr/>
          </p:nvSpPr>
          <p:spPr>
            <a:xfrm>
              <a:off x="1679943" y="3347150"/>
              <a:ext cx="169059" cy="59015"/>
            </a:xfrm>
            <a:custGeom>
              <a:avLst/>
              <a:gdLst/>
              <a:ahLst/>
              <a:cxnLst/>
              <a:rect l="l" t="t" r="r" b="b"/>
              <a:pathLst>
                <a:path w="3810" h="1330" fill="none" extrusionOk="0">
                  <a:moveTo>
                    <a:pt x="3810" y="1"/>
                  </a:moveTo>
                  <a:cubicBezTo>
                    <a:pt x="3810" y="1"/>
                    <a:pt x="1354" y="953"/>
                    <a:pt x="0" y="1329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6"/>
            <p:cNvSpPr/>
            <p:nvPr/>
          </p:nvSpPr>
          <p:spPr>
            <a:xfrm>
              <a:off x="1689927" y="3441706"/>
              <a:ext cx="54534" cy="15619"/>
            </a:xfrm>
            <a:custGeom>
              <a:avLst/>
              <a:gdLst/>
              <a:ahLst/>
              <a:cxnLst/>
              <a:rect l="l" t="t" r="r" b="b"/>
              <a:pathLst>
                <a:path w="1229" h="352" fill="none" extrusionOk="0">
                  <a:moveTo>
                    <a:pt x="1229" y="0"/>
                  </a:moveTo>
                  <a:lnTo>
                    <a:pt x="1" y="35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87" name="Google Shape;2487;p66"/>
          <p:cNvCxnSpPr/>
          <p:nvPr/>
        </p:nvCxnSpPr>
        <p:spPr>
          <a:xfrm>
            <a:off x="713100" y="4604100"/>
            <a:ext cx="3213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8" name="Google Shape;2488;p66"/>
          <p:cNvSpPr/>
          <p:nvPr/>
        </p:nvSpPr>
        <p:spPr>
          <a:xfrm rot="10800000" flipH="1">
            <a:off x="1505558" y="812925"/>
            <a:ext cx="528885" cy="52890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9" name="Google Shape;2489;p66"/>
          <p:cNvSpPr/>
          <p:nvPr/>
        </p:nvSpPr>
        <p:spPr>
          <a:xfrm rot="10800000" flipH="1">
            <a:off x="713100" y="1023135"/>
            <a:ext cx="278015" cy="27801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p68"/>
          <p:cNvSpPr/>
          <p:nvPr/>
        </p:nvSpPr>
        <p:spPr>
          <a:xfrm>
            <a:off x="3607650" y="1624725"/>
            <a:ext cx="1928700" cy="2728200"/>
          </a:xfrm>
          <a:prstGeom prst="roundRect">
            <a:avLst>
              <a:gd name="adj" fmla="val 10346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1" name="Google Shape;2531;p68"/>
          <p:cNvSpPr/>
          <p:nvPr/>
        </p:nvSpPr>
        <p:spPr>
          <a:xfrm>
            <a:off x="6185100" y="1624725"/>
            <a:ext cx="1928700" cy="2728200"/>
          </a:xfrm>
          <a:prstGeom prst="roundRect">
            <a:avLst>
              <a:gd name="adj" fmla="val 10346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2" name="Google Shape;2532;p68"/>
          <p:cNvSpPr/>
          <p:nvPr/>
        </p:nvSpPr>
        <p:spPr>
          <a:xfrm>
            <a:off x="1030200" y="1624725"/>
            <a:ext cx="1928700" cy="2728200"/>
          </a:xfrm>
          <a:prstGeom prst="roundRect">
            <a:avLst>
              <a:gd name="adj" fmla="val 10346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2533;p68"/>
          <p:cNvSpPr txBox="1">
            <a:spLocks noGrp="1"/>
          </p:cNvSpPr>
          <p:nvPr>
            <p:ph type="title"/>
          </p:nvPr>
        </p:nvSpPr>
        <p:spPr>
          <a:xfrm>
            <a:off x="1223100" y="3231225"/>
            <a:ext cx="1542900" cy="7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1m</a:t>
            </a:r>
            <a:endParaRPr/>
          </a:p>
        </p:txBody>
      </p:sp>
      <p:sp>
        <p:nvSpPr>
          <p:cNvPr id="2535" name="Google Shape;2535;p68"/>
          <p:cNvSpPr txBox="1">
            <a:spLocks noGrp="1"/>
          </p:cNvSpPr>
          <p:nvPr>
            <p:ph type="title" idx="2"/>
          </p:nvPr>
        </p:nvSpPr>
        <p:spPr>
          <a:xfrm>
            <a:off x="3607650" y="3231225"/>
            <a:ext cx="1928700" cy="7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300k</a:t>
            </a:r>
            <a:endParaRPr/>
          </a:p>
        </p:txBody>
      </p:sp>
      <p:sp>
        <p:nvSpPr>
          <p:cNvPr id="2537" name="Google Shape;2537;p68"/>
          <p:cNvSpPr txBox="1">
            <a:spLocks noGrp="1"/>
          </p:cNvSpPr>
          <p:nvPr>
            <p:ph type="title" idx="4"/>
          </p:nvPr>
        </p:nvSpPr>
        <p:spPr>
          <a:xfrm>
            <a:off x="6185100" y="3231225"/>
            <a:ext cx="1928700" cy="76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700k</a:t>
            </a:r>
            <a:endParaRPr dirty="0"/>
          </a:p>
        </p:txBody>
      </p:sp>
      <p:sp>
        <p:nvSpPr>
          <p:cNvPr id="2539" name="Google Shape;2539;p68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РАСПРЕДЕЛЕНИЕ БЮДЖЕТА </a:t>
            </a:r>
            <a:endParaRPr dirty="0"/>
          </a:p>
        </p:txBody>
      </p:sp>
      <p:sp>
        <p:nvSpPr>
          <p:cNvPr id="2540" name="Google Shape;2540;p68"/>
          <p:cNvSpPr txBox="1">
            <a:spLocks noGrp="1"/>
          </p:cNvSpPr>
          <p:nvPr>
            <p:ph type="title" idx="7"/>
          </p:nvPr>
        </p:nvSpPr>
        <p:spPr>
          <a:xfrm>
            <a:off x="1223100" y="1977525"/>
            <a:ext cx="15429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СТАРТОВЫЕ ВЛОЖЕНИЯ</a:t>
            </a:r>
            <a:endParaRPr sz="1800" b="1" dirty="0"/>
          </a:p>
        </p:txBody>
      </p:sp>
      <p:sp>
        <p:nvSpPr>
          <p:cNvPr id="2541" name="Google Shape;2541;p68"/>
          <p:cNvSpPr txBox="1">
            <a:spLocks noGrp="1"/>
          </p:cNvSpPr>
          <p:nvPr>
            <p:ph type="title" idx="8"/>
          </p:nvPr>
        </p:nvSpPr>
        <p:spPr>
          <a:xfrm>
            <a:off x="3800550" y="1977525"/>
            <a:ext cx="15429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РАЗРАБОТКА</a:t>
            </a:r>
            <a:endParaRPr sz="1800" b="1" dirty="0"/>
          </a:p>
        </p:txBody>
      </p:sp>
      <p:sp>
        <p:nvSpPr>
          <p:cNvPr id="2542" name="Google Shape;2542;p68"/>
          <p:cNvSpPr txBox="1">
            <a:spLocks noGrp="1"/>
          </p:cNvSpPr>
          <p:nvPr>
            <p:ph type="title" idx="9"/>
          </p:nvPr>
        </p:nvSpPr>
        <p:spPr>
          <a:xfrm>
            <a:off x="6185100" y="1983031"/>
            <a:ext cx="1928700" cy="48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ОБОРУДОВАНИЕ</a:t>
            </a:r>
            <a:endParaRPr sz="1800" b="1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p6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ПРОЦЕСС РАЗВИТИЯ</a:t>
            </a:r>
            <a:endParaRPr dirty="0"/>
          </a:p>
        </p:txBody>
      </p:sp>
      <p:sp>
        <p:nvSpPr>
          <p:cNvPr id="2386" name="Google Shape;2386;p64"/>
          <p:cNvSpPr txBox="1"/>
          <p:nvPr/>
        </p:nvSpPr>
        <p:spPr>
          <a:xfrm>
            <a:off x="709426" y="1654750"/>
            <a:ext cx="1540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2023</a:t>
            </a:r>
            <a:endParaRPr sz="2500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87" name="Google Shape;2387;p64"/>
          <p:cNvSpPr txBox="1"/>
          <p:nvPr/>
        </p:nvSpPr>
        <p:spPr>
          <a:xfrm>
            <a:off x="709426" y="3639500"/>
            <a:ext cx="154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Начало работы над проектом</a:t>
            </a:r>
            <a:endParaRPr sz="16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388" name="Google Shape;2388;p64"/>
          <p:cNvSpPr/>
          <p:nvPr/>
        </p:nvSpPr>
        <p:spPr>
          <a:xfrm>
            <a:off x="1360875" y="2804850"/>
            <a:ext cx="237900" cy="237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64"/>
          <p:cNvSpPr txBox="1"/>
          <p:nvPr/>
        </p:nvSpPr>
        <p:spPr>
          <a:xfrm>
            <a:off x="2250226" y="1633300"/>
            <a:ext cx="154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Тестирование демо версии</a:t>
            </a:r>
            <a:endParaRPr sz="16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390" name="Google Shape;2390;p64"/>
          <p:cNvSpPr txBox="1"/>
          <p:nvPr/>
        </p:nvSpPr>
        <p:spPr>
          <a:xfrm>
            <a:off x="2250226" y="3660950"/>
            <a:ext cx="1540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b="1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к. </a:t>
            </a:r>
            <a:r>
              <a:rPr lang="ru-RU" sz="2500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2023 </a:t>
            </a:r>
            <a:endParaRPr sz="2500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91" name="Google Shape;2391;p64"/>
          <p:cNvSpPr txBox="1"/>
          <p:nvPr/>
        </p:nvSpPr>
        <p:spPr>
          <a:xfrm>
            <a:off x="3791026" y="1654750"/>
            <a:ext cx="1540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2024</a:t>
            </a:r>
            <a:endParaRPr sz="2500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92" name="Google Shape;2392;p64"/>
          <p:cNvSpPr txBox="1"/>
          <p:nvPr/>
        </p:nvSpPr>
        <p:spPr>
          <a:xfrm>
            <a:off x="3791026" y="3639500"/>
            <a:ext cx="154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Готовый проект</a:t>
            </a:r>
            <a:endParaRPr sz="16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393" name="Google Shape;2393;p64"/>
          <p:cNvSpPr txBox="1"/>
          <p:nvPr/>
        </p:nvSpPr>
        <p:spPr>
          <a:xfrm>
            <a:off x="5331825" y="1633300"/>
            <a:ext cx="154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Заключение договоров с государствами и компаниями</a:t>
            </a:r>
            <a:endParaRPr sz="16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394" name="Google Shape;2394;p64"/>
          <p:cNvSpPr txBox="1"/>
          <p:nvPr/>
        </p:nvSpPr>
        <p:spPr>
          <a:xfrm>
            <a:off x="5331826" y="3660950"/>
            <a:ext cx="1540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b="1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к. </a:t>
            </a:r>
            <a:r>
              <a:rPr lang="ru-RU" sz="2500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2024</a:t>
            </a:r>
            <a:endParaRPr sz="2500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95" name="Google Shape;2395;p64"/>
          <p:cNvSpPr txBox="1"/>
          <p:nvPr/>
        </p:nvSpPr>
        <p:spPr>
          <a:xfrm>
            <a:off x="6872626" y="1654750"/>
            <a:ext cx="15408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2025</a:t>
            </a:r>
            <a:endParaRPr sz="2500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396" name="Google Shape;2396;p64"/>
          <p:cNvSpPr txBox="1"/>
          <p:nvPr/>
        </p:nvSpPr>
        <p:spPr>
          <a:xfrm>
            <a:off x="6872626" y="3639500"/>
            <a:ext cx="154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Успешное внедрение в жизнь, работа над внедрением в экосистему</a:t>
            </a:r>
            <a:endParaRPr sz="16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397" name="Google Shape;2397;p64"/>
          <p:cNvSpPr/>
          <p:nvPr/>
        </p:nvSpPr>
        <p:spPr>
          <a:xfrm>
            <a:off x="2901675" y="2804850"/>
            <a:ext cx="237900" cy="237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64"/>
          <p:cNvSpPr/>
          <p:nvPr/>
        </p:nvSpPr>
        <p:spPr>
          <a:xfrm>
            <a:off x="4442475" y="2804850"/>
            <a:ext cx="237900" cy="237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9" name="Google Shape;2399;p64"/>
          <p:cNvSpPr/>
          <p:nvPr/>
        </p:nvSpPr>
        <p:spPr>
          <a:xfrm>
            <a:off x="5983275" y="2804850"/>
            <a:ext cx="237900" cy="237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0" name="Google Shape;2400;p64"/>
          <p:cNvSpPr/>
          <p:nvPr/>
        </p:nvSpPr>
        <p:spPr>
          <a:xfrm>
            <a:off x="7524075" y="2804850"/>
            <a:ext cx="237900" cy="2379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01" name="Google Shape;2401;p64"/>
          <p:cNvCxnSpPr>
            <a:stCxn id="2388" idx="6"/>
            <a:endCxn id="2397" idx="2"/>
          </p:cNvCxnSpPr>
          <p:nvPr/>
        </p:nvCxnSpPr>
        <p:spPr>
          <a:xfrm>
            <a:off x="1598775" y="2923800"/>
            <a:ext cx="1302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2" name="Google Shape;2402;p64"/>
          <p:cNvCxnSpPr>
            <a:stCxn id="2397" idx="6"/>
            <a:endCxn id="2398" idx="2"/>
          </p:cNvCxnSpPr>
          <p:nvPr/>
        </p:nvCxnSpPr>
        <p:spPr>
          <a:xfrm>
            <a:off x="3139575" y="2923800"/>
            <a:ext cx="1302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3" name="Google Shape;2403;p64"/>
          <p:cNvCxnSpPr>
            <a:stCxn id="2398" idx="6"/>
            <a:endCxn id="2399" idx="2"/>
          </p:cNvCxnSpPr>
          <p:nvPr/>
        </p:nvCxnSpPr>
        <p:spPr>
          <a:xfrm>
            <a:off x="4680375" y="2923800"/>
            <a:ext cx="1302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4" name="Google Shape;2404;p64"/>
          <p:cNvCxnSpPr>
            <a:stCxn id="2399" idx="6"/>
            <a:endCxn id="2400" idx="2"/>
          </p:cNvCxnSpPr>
          <p:nvPr/>
        </p:nvCxnSpPr>
        <p:spPr>
          <a:xfrm>
            <a:off x="6221175" y="2923800"/>
            <a:ext cx="1302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5" name="Google Shape;2405;p64"/>
          <p:cNvCxnSpPr>
            <a:stCxn id="2388" idx="0"/>
            <a:endCxn id="2386" idx="2"/>
          </p:cNvCxnSpPr>
          <p:nvPr/>
        </p:nvCxnSpPr>
        <p:spPr>
          <a:xfrm rot="10800000">
            <a:off x="1479825" y="2139450"/>
            <a:ext cx="0" cy="665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06" name="Google Shape;2406;p64"/>
          <p:cNvCxnSpPr>
            <a:stCxn id="2397" idx="4"/>
            <a:endCxn id="2390" idx="0"/>
          </p:cNvCxnSpPr>
          <p:nvPr/>
        </p:nvCxnSpPr>
        <p:spPr>
          <a:xfrm>
            <a:off x="3020625" y="3042750"/>
            <a:ext cx="0" cy="618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07" name="Google Shape;2407;p64"/>
          <p:cNvCxnSpPr>
            <a:stCxn id="2398" idx="0"/>
            <a:endCxn id="2391" idx="2"/>
          </p:cNvCxnSpPr>
          <p:nvPr/>
        </p:nvCxnSpPr>
        <p:spPr>
          <a:xfrm rot="10800000">
            <a:off x="4561425" y="2139450"/>
            <a:ext cx="0" cy="665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08" name="Google Shape;2408;p64"/>
          <p:cNvCxnSpPr>
            <a:stCxn id="2399" idx="4"/>
            <a:endCxn id="2394" idx="0"/>
          </p:cNvCxnSpPr>
          <p:nvPr/>
        </p:nvCxnSpPr>
        <p:spPr>
          <a:xfrm>
            <a:off x="6102225" y="3042750"/>
            <a:ext cx="0" cy="618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409" name="Google Shape;2409;p64"/>
          <p:cNvCxnSpPr>
            <a:stCxn id="2400" idx="0"/>
            <a:endCxn id="2395" idx="2"/>
          </p:cNvCxnSpPr>
          <p:nvPr/>
        </p:nvCxnSpPr>
        <p:spPr>
          <a:xfrm rot="10800000">
            <a:off x="7643025" y="2139450"/>
            <a:ext cx="0" cy="665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37"/>
          <p:cNvSpPr/>
          <p:nvPr/>
        </p:nvSpPr>
        <p:spPr>
          <a:xfrm>
            <a:off x="1592400" y="1164050"/>
            <a:ext cx="560700" cy="560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7"/>
          <p:cNvSpPr/>
          <p:nvPr/>
        </p:nvSpPr>
        <p:spPr>
          <a:xfrm>
            <a:off x="4291675" y="1164050"/>
            <a:ext cx="560700" cy="560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7"/>
          <p:cNvSpPr/>
          <p:nvPr/>
        </p:nvSpPr>
        <p:spPr>
          <a:xfrm>
            <a:off x="6990950" y="1164050"/>
            <a:ext cx="560700" cy="560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7"/>
          <p:cNvSpPr/>
          <p:nvPr/>
        </p:nvSpPr>
        <p:spPr>
          <a:xfrm>
            <a:off x="3025456" y="2978623"/>
            <a:ext cx="560700" cy="560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7"/>
          <p:cNvSpPr/>
          <p:nvPr/>
        </p:nvSpPr>
        <p:spPr>
          <a:xfrm>
            <a:off x="5724769" y="3015524"/>
            <a:ext cx="560700" cy="5607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ПЛАН ПРЕЗЕНТАЦИИ</a:t>
            </a:r>
            <a:endParaRPr dirty="0"/>
          </a:p>
        </p:txBody>
      </p:sp>
      <p:sp>
        <p:nvSpPr>
          <p:cNvPr id="770" name="Google Shape;770;p37"/>
          <p:cNvSpPr txBox="1">
            <a:spLocks noGrp="1"/>
          </p:cNvSpPr>
          <p:nvPr>
            <p:ph type="title" idx="2"/>
          </p:nvPr>
        </p:nvSpPr>
        <p:spPr>
          <a:xfrm>
            <a:off x="720000" y="17769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ВЗГЛЯД НА БИЗНЕС</a:t>
            </a:r>
            <a:r>
              <a:rPr lang="en-US" sz="1800" b="1" dirty="0"/>
              <a:t>-</a:t>
            </a:r>
            <a:r>
              <a:rPr lang="ru-RU" sz="1800" b="1" dirty="0"/>
              <a:t>МОДЕЛЬ</a:t>
            </a:r>
            <a:endParaRPr sz="1800" dirty="0"/>
          </a:p>
        </p:txBody>
      </p:sp>
      <p:sp>
        <p:nvSpPr>
          <p:cNvPr id="772" name="Google Shape;772;p37"/>
          <p:cNvSpPr txBox="1">
            <a:spLocks noGrp="1"/>
          </p:cNvSpPr>
          <p:nvPr>
            <p:ph type="title" idx="3"/>
          </p:nvPr>
        </p:nvSpPr>
        <p:spPr>
          <a:xfrm>
            <a:off x="3419269" y="17769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АНАЛИЗ РЫНКА</a:t>
            </a:r>
            <a:endParaRPr sz="1800" b="1" dirty="0"/>
          </a:p>
        </p:txBody>
      </p:sp>
      <p:sp>
        <p:nvSpPr>
          <p:cNvPr id="774" name="Google Shape;774;p37"/>
          <p:cNvSpPr txBox="1">
            <a:spLocks noGrp="1"/>
          </p:cNvSpPr>
          <p:nvPr>
            <p:ph type="title" idx="5"/>
          </p:nvPr>
        </p:nvSpPr>
        <p:spPr>
          <a:xfrm>
            <a:off x="2153100" y="3628609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ПЛАН МЕНЕДЖМЕНТА</a:t>
            </a:r>
            <a:endParaRPr sz="1800" b="1" dirty="0"/>
          </a:p>
        </p:txBody>
      </p:sp>
      <p:sp>
        <p:nvSpPr>
          <p:cNvPr id="776" name="Google Shape;776;p37"/>
          <p:cNvSpPr txBox="1">
            <a:spLocks noGrp="1"/>
          </p:cNvSpPr>
          <p:nvPr>
            <p:ph type="title" idx="7"/>
          </p:nvPr>
        </p:nvSpPr>
        <p:spPr>
          <a:xfrm>
            <a:off x="4852350" y="3628609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ФИНАНСОВЫЙ ПЛАН</a:t>
            </a:r>
            <a:endParaRPr sz="1800" b="1" dirty="0"/>
          </a:p>
        </p:txBody>
      </p:sp>
      <p:sp>
        <p:nvSpPr>
          <p:cNvPr id="778" name="Google Shape;778;p37"/>
          <p:cNvSpPr txBox="1">
            <a:spLocks noGrp="1"/>
          </p:cNvSpPr>
          <p:nvPr>
            <p:ph type="title" idx="9"/>
          </p:nvPr>
        </p:nvSpPr>
        <p:spPr>
          <a:xfrm>
            <a:off x="6118545" y="1776963"/>
            <a:ext cx="2305500" cy="527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/>
              <a:t>МАРКЕТИНГОВЫЙ ПЛАН</a:t>
            </a:r>
            <a:endParaRPr sz="1800" b="1" dirty="0"/>
          </a:p>
        </p:txBody>
      </p:sp>
      <p:sp>
        <p:nvSpPr>
          <p:cNvPr id="782" name="Google Shape;782;p37"/>
          <p:cNvSpPr txBox="1">
            <a:spLocks noGrp="1"/>
          </p:cNvSpPr>
          <p:nvPr>
            <p:ph type="title" idx="16"/>
          </p:nvPr>
        </p:nvSpPr>
        <p:spPr>
          <a:xfrm>
            <a:off x="1592400" y="1239500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83" name="Google Shape;783;p37"/>
          <p:cNvSpPr txBox="1">
            <a:spLocks noGrp="1"/>
          </p:cNvSpPr>
          <p:nvPr>
            <p:ph type="title" idx="17"/>
          </p:nvPr>
        </p:nvSpPr>
        <p:spPr>
          <a:xfrm>
            <a:off x="4291650" y="1239500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84" name="Google Shape;784;p37"/>
          <p:cNvSpPr txBox="1">
            <a:spLocks noGrp="1"/>
          </p:cNvSpPr>
          <p:nvPr>
            <p:ph type="title" idx="18"/>
          </p:nvPr>
        </p:nvSpPr>
        <p:spPr>
          <a:xfrm>
            <a:off x="6990950" y="1239500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85" name="Google Shape;785;p37"/>
          <p:cNvSpPr txBox="1">
            <a:spLocks noGrp="1"/>
          </p:cNvSpPr>
          <p:nvPr>
            <p:ph type="title" idx="19"/>
          </p:nvPr>
        </p:nvSpPr>
        <p:spPr>
          <a:xfrm>
            <a:off x="3025456" y="3068767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786" name="Google Shape;786;p37"/>
          <p:cNvSpPr txBox="1">
            <a:spLocks noGrp="1"/>
          </p:cNvSpPr>
          <p:nvPr>
            <p:ph type="title" idx="20"/>
          </p:nvPr>
        </p:nvSpPr>
        <p:spPr>
          <a:xfrm>
            <a:off x="5724769" y="3103157"/>
            <a:ext cx="560700" cy="40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4" name="Google Shape;2494;p6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ПРЕДПОЛАГАЕМЫЙ РОСТ</a:t>
            </a:r>
            <a:endParaRPr dirty="0"/>
          </a:p>
        </p:txBody>
      </p:sp>
      <p:pic>
        <p:nvPicPr>
          <p:cNvPr id="2495" name="Google Shape;2495;p67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0100" y="1443800"/>
            <a:ext cx="4280799" cy="2646950"/>
          </a:xfrm>
          <a:prstGeom prst="rect">
            <a:avLst/>
          </a:prstGeom>
          <a:noFill/>
          <a:ln>
            <a:noFill/>
          </a:ln>
        </p:spPr>
      </p:pic>
      <p:sp>
        <p:nvSpPr>
          <p:cNvPr id="2497" name="Google Shape;2497;p67"/>
          <p:cNvSpPr txBox="1"/>
          <p:nvPr/>
        </p:nvSpPr>
        <p:spPr>
          <a:xfrm>
            <a:off x="720009" y="3384588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Трудоустроенных</a:t>
            </a:r>
            <a:endParaRPr sz="16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498" name="Google Shape;2498;p67"/>
          <p:cNvSpPr txBox="1"/>
          <p:nvPr/>
        </p:nvSpPr>
        <p:spPr>
          <a:xfrm>
            <a:off x="720000" y="1486250"/>
            <a:ext cx="19782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2,</a:t>
            </a:r>
            <a:r>
              <a:rPr lang="en" sz="3000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500</a:t>
            </a:r>
            <a:endParaRPr sz="3000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499" name="Google Shape;2499;p67"/>
          <p:cNvSpPr txBox="1"/>
          <p:nvPr/>
        </p:nvSpPr>
        <p:spPr>
          <a:xfrm>
            <a:off x="720009" y="1906350"/>
            <a:ext cx="197820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Закрытых вакансий в компаниях</a:t>
            </a:r>
            <a:endParaRPr sz="16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500" name="Google Shape;2500;p67"/>
          <p:cNvSpPr txBox="1"/>
          <p:nvPr/>
        </p:nvSpPr>
        <p:spPr>
          <a:xfrm>
            <a:off x="720000" y="2964588"/>
            <a:ext cx="1978200" cy="4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+510,000</a:t>
            </a:r>
            <a:endParaRPr sz="300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2501" name="Google Shape;2501;p67"/>
          <p:cNvSpPr/>
          <p:nvPr/>
        </p:nvSpPr>
        <p:spPr>
          <a:xfrm>
            <a:off x="3000325" y="1661600"/>
            <a:ext cx="666600" cy="666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67"/>
          <p:cNvSpPr/>
          <p:nvPr/>
        </p:nvSpPr>
        <p:spPr>
          <a:xfrm>
            <a:off x="3000325" y="3147475"/>
            <a:ext cx="666600" cy="6666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3" name="Google Shape;2503;p67"/>
          <p:cNvGrpSpPr/>
          <p:nvPr/>
        </p:nvGrpSpPr>
        <p:grpSpPr>
          <a:xfrm>
            <a:off x="3149325" y="3317194"/>
            <a:ext cx="368616" cy="327145"/>
            <a:chOff x="3527093" y="3810570"/>
            <a:chExt cx="403300" cy="357927"/>
          </a:xfrm>
        </p:grpSpPr>
        <p:sp>
          <p:nvSpPr>
            <p:cNvPr id="2504" name="Google Shape;2504;p67"/>
            <p:cNvSpPr/>
            <p:nvPr/>
          </p:nvSpPr>
          <p:spPr>
            <a:xfrm>
              <a:off x="3565647" y="3848469"/>
              <a:ext cx="314625" cy="314756"/>
            </a:xfrm>
            <a:custGeom>
              <a:avLst/>
              <a:gdLst/>
              <a:ahLst/>
              <a:cxnLst/>
              <a:rect l="l" t="t" r="r" b="b"/>
              <a:pathLst>
                <a:path w="11996" h="12001" extrusionOk="0">
                  <a:moveTo>
                    <a:pt x="6000" y="0"/>
                  </a:moveTo>
                  <a:cubicBezTo>
                    <a:pt x="2685" y="0"/>
                    <a:pt x="0" y="2690"/>
                    <a:pt x="0" y="6001"/>
                  </a:cubicBezTo>
                  <a:cubicBezTo>
                    <a:pt x="0" y="9316"/>
                    <a:pt x="2685" y="12001"/>
                    <a:pt x="6000" y="12001"/>
                  </a:cubicBezTo>
                  <a:cubicBezTo>
                    <a:pt x="9311" y="12001"/>
                    <a:pt x="11996" y="9316"/>
                    <a:pt x="11996" y="6001"/>
                  </a:cubicBezTo>
                  <a:cubicBezTo>
                    <a:pt x="11996" y="2690"/>
                    <a:pt x="9311" y="0"/>
                    <a:pt x="60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7"/>
            <p:cNvSpPr/>
            <p:nvPr/>
          </p:nvSpPr>
          <p:spPr>
            <a:xfrm>
              <a:off x="3722251" y="3939189"/>
              <a:ext cx="83823" cy="109946"/>
            </a:xfrm>
            <a:custGeom>
              <a:avLst/>
              <a:gdLst/>
              <a:ahLst/>
              <a:cxnLst/>
              <a:rect l="l" t="t" r="r" b="b"/>
              <a:pathLst>
                <a:path w="3196" h="4192" extrusionOk="0">
                  <a:moveTo>
                    <a:pt x="1" y="1"/>
                  </a:moveTo>
                  <a:lnTo>
                    <a:pt x="39" y="2575"/>
                  </a:lnTo>
                  <a:lnTo>
                    <a:pt x="1959" y="4192"/>
                  </a:lnTo>
                  <a:lnTo>
                    <a:pt x="2118" y="3961"/>
                  </a:lnTo>
                  <a:cubicBezTo>
                    <a:pt x="3196" y="2373"/>
                    <a:pt x="2185" y="213"/>
                    <a:pt x="275" y="2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7"/>
            <p:cNvSpPr/>
            <p:nvPr/>
          </p:nvSpPr>
          <p:spPr>
            <a:xfrm>
              <a:off x="3721884" y="3873463"/>
              <a:ext cx="140973" cy="217951"/>
            </a:xfrm>
            <a:custGeom>
              <a:avLst/>
              <a:gdLst/>
              <a:ahLst/>
              <a:cxnLst/>
              <a:rect l="l" t="t" r="r" b="b"/>
              <a:pathLst>
                <a:path w="5375" h="8310" extrusionOk="0">
                  <a:moveTo>
                    <a:pt x="0" y="0"/>
                  </a:moveTo>
                  <a:lnTo>
                    <a:pt x="15" y="2541"/>
                  </a:lnTo>
                  <a:lnTo>
                    <a:pt x="246" y="2560"/>
                  </a:lnTo>
                  <a:cubicBezTo>
                    <a:pt x="1535" y="2671"/>
                    <a:pt x="2531" y="3748"/>
                    <a:pt x="2536" y="5048"/>
                  </a:cubicBezTo>
                  <a:cubicBezTo>
                    <a:pt x="2536" y="5562"/>
                    <a:pt x="2377" y="6068"/>
                    <a:pt x="2079" y="6486"/>
                  </a:cubicBezTo>
                  <a:lnTo>
                    <a:pt x="1949" y="6674"/>
                  </a:lnTo>
                  <a:lnTo>
                    <a:pt x="3893" y="8310"/>
                  </a:lnTo>
                  <a:lnTo>
                    <a:pt x="4052" y="8098"/>
                  </a:lnTo>
                  <a:lnTo>
                    <a:pt x="4066" y="8079"/>
                  </a:lnTo>
                  <a:lnTo>
                    <a:pt x="4129" y="7997"/>
                  </a:lnTo>
                  <a:cubicBezTo>
                    <a:pt x="5178" y="6539"/>
                    <a:pt x="5375" y="4629"/>
                    <a:pt x="4639" y="2988"/>
                  </a:cubicBezTo>
                  <a:cubicBezTo>
                    <a:pt x="3907" y="1347"/>
                    <a:pt x="2353" y="221"/>
                    <a:pt x="568" y="34"/>
                  </a:cubicBezTo>
                  <a:cubicBezTo>
                    <a:pt x="520" y="29"/>
                    <a:pt x="472" y="24"/>
                    <a:pt x="424" y="19"/>
                  </a:cubicBezTo>
                  <a:lnTo>
                    <a:pt x="395" y="19"/>
                  </a:lnTo>
                  <a:lnTo>
                    <a:pt x="284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7"/>
            <p:cNvSpPr/>
            <p:nvPr/>
          </p:nvSpPr>
          <p:spPr>
            <a:xfrm>
              <a:off x="3721622" y="3816287"/>
              <a:ext cx="202712" cy="307072"/>
            </a:xfrm>
            <a:custGeom>
              <a:avLst/>
              <a:gdLst/>
              <a:ahLst/>
              <a:cxnLst/>
              <a:rect l="l" t="t" r="r" b="b"/>
              <a:pathLst>
                <a:path w="7729" h="11708" extrusionOk="0">
                  <a:moveTo>
                    <a:pt x="448" y="0"/>
                  </a:moveTo>
                  <a:cubicBezTo>
                    <a:pt x="203" y="0"/>
                    <a:pt x="1" y="202"/>
                    <a:pt x="1" y="453"/>
                  </a:cubicBezTo>
                  <a:lnTo>
                    <a:pt x="10" y="2214"/>
                  </a:lnTo>
                  <a:lnTo>
                    <a:pt x="251" y="2223"/>
                  </a:lnTo>
                  <a:cubicBezTo>
                    <a:pt x="2123" y="2300"/>
                    <a:pt x="3792" y="3407"/>
                    <a:pt x="4586" y="5106"/>
                  </a:cubicBezTo>
                  <a:cubicBezTo>
                    <a:pt x="5380" y="6799"/>
                    <a:pt x="5164" y="8796"/>
                    <a:pt x="4023" y="10278"/>
                  </a:cubicBezTo>
                  <a:lnTo>
                    <a:pt x="3874" y="10471"/>
                  </a:lnTo>
                  <a:lnTo>
                    <a:pt x="5221" y="11601"/>
                  </a:lnTo>
                  <a:cubicBezTo>
                    <a:pt x="5303" y="11674"/>
                    <a:pt x="5404" y="11707"/>
                    <a:pt x="5510" y="11707"/>
                  </a:cubicBezTo>
                  <a:lnTo>
                    <a:pt x="5563" y="11707"/>
                  </a:lnTo>
                  <a:cubicBezTo>
                    <a:pt x="5688" y="11693"/>
                    <a:pt x="5799" y="11625"/>
                    <a:pt x="5871" y="11524"/>
                  </a:cubicBezTo>
                  <a:cubicBezTo>
                    <a:pt x="7449" y="9393"/>
                    <a:pt x="7728" y="6564"/>
                    <a:pt x="6602" y="4158"/>
                  </a:cubicBezTo>
                  <a:cubicBezTo>
                    <a:pt x="5476" y="1752"/>
                    <a:pt x="3128" y="159"/>
                    <a:pt x="4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7"/>
            <p:cNvSpPr/>
            <p:nvPr/>
          </p:nvSpPr>
          <p:spPr>
            <a:xfrm>
              <a:off x="3569161" y="3848469"/>
              <a:ext cx="154139" cy="158152"/>
            </a:xfrm>
            <a:custGeom>
              <a:avLst/>
              <a:gdLst/>
              <a:ahLst/>
              <a:cxnLst/>
              <a:rect l="l" t="t" r="r" b="b"/>
              <a:pathLst>
                <a:path w="5877" h="6030" extrusionOk="0">
                  <a:moveTo>
                    <a:pt x="5852" y="0"/>
                  </a:moveTo>
                  <a:cubicBezTo>
                    <a:pt x="3037" y="5"/>
                    <a:pt x="607" y="1968"/>
                    <a:pt x="1" y="4716"/>
                  </a:cubicBezTo>
                  <a:lnTo>
                    <a:pt x="5876" y="6029"/>
                  </a:lnTo>
                  <a:lnTo>
                    <a:pt x="5876" y="6029"/>
                  </a:lnTo>
                  <a:lnTo>
                    <a:pt x="5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7"/>
            <p:cNvSpPr/>
            <p:nvPr/>
          </p:nvSpPr>
          <p:spPr>
            <a:xfrm>
              <a:off x="3565647" y="3971764"/>
              <a:ext cx="157654" cy="185796"/>
            </a:xfrm>
            <a:custGeom>
              <a:avLst/>
              <a:gdLst/>
              <a:ahLst/>
              <a:cxnLst/>
              <a:rect l="l" t="t" r="r" b="b"/>
              <a:pathLst>
                <a:path w="6011" h="7084" extrusionOk="0">
                  <a:moveTo>
                    <a:pt x="140" y="0"/>
                  </a:moveTo>
                  <a:cubicBezTo>
                    <a:pt x="44" y="429"/>
                    <a:pt x="0" y="862"/>
                    <a:pt x="0" y="1300"/>
                  </a:cubicBezTo>
                  <a:cubicBezTo>
                    <a:pt x="0" y="3999"/>
                    <a:pt x="1800" y="6366"/>
                    <a:pt x="4398" y="7083"/>
                  </a:cubicBezTo>
                  <a:lnTo>
                    <a:pt x="6010" y="133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7"/>
            <p:cNvSpPr/>
            <p:nvPr/>
          </p:nvSpPr>
          <p:spPr>
            <a:xfrm>
              <a:off x="3663056" y="4134558"/>
              <a:ext cx="83587" cy="28667"/>
            </a:xfrm>
            <a:custGeom>
              <a:avLst/>
              <a:gdLst/>
              <a:ahLst/>
              <a:cxnLst/>
              <a:rect l="l" t="t" r="r" b="b"/>
              <a:pathLst>
                <a:path w="3187" h="1093" extrusionOk="0">
                  <a:moveTo>
                    <a:pt x="646" y="1"/>
                  </a:moveTo>
                  <a:lnTo>
                    <a:pt x="1" y="640"/>
                  </a:lnTo>
                  <a:cubicBezTo>
                    <a:pt x="727" y="939"/>
                    <a:pt x="1502" y="1093"/>
                    <a:pt x="2282" y="1093"/>
                  </a:cubicBezTo>
                  <a:cubicBezTo>
                    <a:pt x="2585" y="1093"/>
                    <a:pt x="2888" y="1069"/>
                    <a:pt x="3186" y="1025"/>
                  </a:cubicBezTo>
                  <a:cubicBezTo>
                    <a:pt x="2272" y="886"/>
                    <a:pt x="1401" y="535"/>
                    <a:pt x="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7"/>
            <p:cNvSpPr/>
            <p:nvPr/>
          </p:nvSpPr>
          <p:spPr>
            <a:xfrm>
              <a:off x="3569293" y="3848469"/>
              <a:ext cx="153378" cy="133918"/>
            </a:xfrm>
            <a:custGeom>
              <a:avLst/>
              <a:gdLst/>
              <a:ahLst/>
              <a:cxnLst/>
              <a:rect l="l" t="t" r="r" b="b"/>
              <a:pathLst>
                <a:path w="5848" h="5106" extrusionOk="0">
                  <a:moveTo>
                    <a:pt x="5847" y="0"/>
                  </a:moveTo>
                  <a:cubicBezTo>
                    <a:pt x="3032" y="10"/>
                    <a:pt x="602" y="1968"/>
                    <a:pt x="1" y="4716"/>
                  </a:cubicBezTo>
                  <a:lnTo>
                    <a:pt x="1733" y="5106"/>
                  </a:lnTo>
                  <a:cubicBezTo>
                    <a:pt x="2075" y="2844"/>
                    <a:pt x="3667" y="977"/>
                    <a:pt x="5847" y="284"/>
                  </a:cubicBezTo>
                  <a:lnTo>
                    <a:pt x="58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7"/>
            <p:cNvSpPr/>
            <p:nvPr/>
          </p:nvSpPr>
          <p:spPr>
            <a:xfrm>
              <a:off x="3650939" y="3931269"/>
              <a:ext cx="39551" cy="33833"/>
            </a:xfrm>
            <a:custGeom>
              <a:avLst/>
              <a:gdLst/>
              <a:ahLst/>
              <a:cxnLst/>
              <a:rect l="l" t="t" r="r" b="b"/>
              <a:pathLst>
                <a:path w="1508" h="1290" extrusionOk="0">
                  <a:moveTo>
                    <a:pt x="859" y="0"/>
                  </a:moveTo>
                  <a:cubicBezTo>
                    <a:pt x="700" y="0"/>
                    <a:pt x="538" y="60"/>
                    <a:pt x="405" y="192"/>
                  </a:cubicBezTo>
                  <a:cubicBezTo>
                    <a:pt x="1" y="596"/>
                    <a:pt x="290" y="1289"/>
                    <a:pt x="862" y="1289"/>
                  </a:cubicBezTo>
                  <a:cubicBezTo>
                    <a:pt x="1218" y="1289"/>
                    <a:pt x="1507" y="1001"/>
                    <a:pt x="1507" y="645"/>
                  </a:cubicBezTo>
                  <a:cubicBezTo>
                    <a:pt x="1507" y="258"/>
                    <a:pt x="1191" y="0"/>
                    <a:pt x="8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7"/>
            <p:cNvSpPr/>
            <p:nvPr/>
          </p:nvSpPr>
          <p:spPr>
            <a:xfrm>
              <a:off x="3551248" y="3971764"/>
              <a:ext cx="135072" cy="185796"/>
            </a:xfrm>
            <a:custGeom>
              <a:avLst/>
              <a:gdLst/>
              <a:ahLst/>
              <a:cxnLst/>
              <a:rect l="l" t="t" r="r" b="b"/>
              <a:pathLst>
                <a:path w="5150" h="7084" extrusionOk="0">
                  <a:moveTo>
                    <a:pt x="689" y="0"/>
                  </a:moveTo>
                  <a:cubicBezTo>
                    <a:pt x="1" y="3118"/>
                    <a:pt x="1872" y="6232"/>
                    <a:pt x="4947" y="7083"/>
                  </a:cubicBezTo>
                  <a:lnTo>
                    <a:pt x="5149" y="6371"/>
                  </a:lnTo>
                  <a:cubicBezTo>
                    <a:pt x="3407" y="5274"/>
                    <a:pt x="2354" y="3359"/>
                    <a:pt x="2354" y="1300"/>
                  </a:cubicBezTo>
                  <a:cubicBezTo>
                    <a:pt x="2354" y="996"/>
                    <a:pt x="2373" y="693"/>
                    <a:pt x="2421" y="395"/>
                  </a:cubicBezTo>
                  <a:lnTo>
                    <a:pt x="6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7"/>
            <p:cNvSpPr/>
            <p:nvPr/>
          </p:nvSpPr>
          <p:spPr>
            <a:xfrm>
              <a:off x="3527093" y="3810570"/>
              <a:ext cx="403300" cy="357927"/>
            </a:xfrm>
            <a:custGeom>
              <a:avLst/>
              <a:gdLst/>
              <a:ahLst/>
              <a:cxnLst/>
              <a:rect l="l" t="t" r="r" b="b"/>
              <a:pathLst>
                <a:path w="15377" h="13647" extrusionOk="0">
                  <a:moveTo>
                    <a:pt x="5576" y="4857"/>
                  </a:moveTo>
                  <a:cubicBezTo>
                    <a:pt x="5579" y="4857"/>
                    <a:pt x="5581" y="4857"/>
                    <a:pt x="5584" y="4857"/>
                  </a:cubicBezTo>
                  <a:cubicBezTo>
                    <a:pt x="5936" y="4857"/>
                    <a:pt x="6109" y="5280"/>
                    <a:pt x="5859" y="5526"/>
                  </a:cubicBezTo>
                  <a:cubicBezTo>
                    <a:pt x="5779" y="5605"/>
                    <a:pt x="5681" y="5641"/>
                    <a:pt x="5585" y="5641"/>
                  </a:cubicBezTo>
                  <a:cubicBezTo>
                    <a:pt x="5384" y="5641"/>
                    <a:pt x="5190" y="5484"/>
                    <a:pt x="5190" y="5247"/>
                  </a:cubicBezTo>
                  <a:cubicBezTo>
                    <a:pt x="5190" y="5033"/>
                    <a:pt x="5363" y="4857"/>
                    <a:pt x="5576" y="4857"/>
                  </a:cubicBezTo>
                  <a:close/>
                  <a:moveTo>
                    <a:pt x="7206" y="1720"/>
                  </a:moveTo>
                  <a:lnTo>
                    <a:pt x="7211" y="2422"/>
                  </a:lnTo>
                  <a:lnTo>
                    <a:pt x="7220" y="4934"/>
                  </a:lnTo>
                  <a:lnTo>
                    <a:pt x="7230" y="7152"/>
                  </a:lnTo>
                  <a:lnTo>
                    <a:pt x="1932" y="5973"/>
                  </a:lnTo>
                  <a:cubicBezTo>
                    <a:pt x="2293" y="4636"/>
                    <a:pt x="3121" y="3476"/>
                    <a:pt x="4271" y="2701"/>
                  </a:cubicBezTo>
                  <a:lnTo>
                    <a:pt x="5233" y="4462"/>
                  </a:lnTo>
                  <a:cubicBezTo>
                    <a:pt x="4843" y="4636"/>
                    <a:pt x="4636" y="5073"/>
                    <a:pt x="4757" y="5482"/>
                  </a:cubicBezTo>
                  <a:cubicBezTo>
                    <a:pt x="4862" y="5856"/>
                    <a:pt x="5205" y="6110"/>
                    <a:pt x="5587" y="6110"/>
                  </a:cubicBezTo>
                  <a:cubicBezTo>
                    <a:pt x="5623" y="6110"/>
                    <a:pt x="5659" y="6108"/>
                    <a:pt x="5695" y="6103"/>
                  </a:cubicBezTo>
                  <a:cubicBezTo>
                    <a:pt x="6118" y="6050"/>
                    <a:pt x="6441" y="5694"/>
                    <a:pt x="6450" y="5266"/>
                  </a:cubicBezTo>
                  <a:cubicBezTo>
                    <a:pt x="6460" y="4838"/>
                    <a:pt x="6152" y="4472"/>
                    <a:pt x="5733" y="4395"/>
                  </a:cubicBezTo>
                  <a:lnTo>
                    <a:pt x="4670" y="2451"/>
                  </a:lnTo>
                  <a:cubicBezTo>
                    <a:pt x="5445" y="2013"/>
                    <a:pt x="6316" y="1763"/>
                    <a:pt x="7206" y="1720"/>
                  </a:cubicBezTo>
                  <a:close/>
                  <a:moveTo>
                    <a:pt x="7692" y="5179"/>
                  </a:moveTo>
                  <a:cubicBezTo>
                    <a:pt x="9410" y="5352"/>
                    <a:pt x="10319" y="7296"/>
                    <a:pt x="9352" y="8725"/>
                  </a:cubicBezTo>
                  <a:lnTo>
                    <a:pt x="7701" y="7335"/>
                  </a:lnTo>
                  <a:lnTo>
                    <a:pt x="7692" y="5179"/>
                  </a:lnTo>
                  <a:close/>
                  <a:moveTo>
                    <a:pt x="7864" y="473"/>
                  </a:moveTo>
                  <a:cubicBezTo>
                    <a:pt x="7869" y="473"/>
                    <a:pt x="7874" y="473"/>
                    <a:pt x="7879" y="473"/>
                  </a:cubicBezTo>
                  <a:cubicBezTo>
                    <a:pt x="10439" y="623"/>
                    <a:pt x="12710" y="2162"/>
                    <a:pt x="13798" y="4486"/>
                  </a:cubicBezTo>
                  <a:cubicBezTo>
                    <a:pt x="14885" y="6806"/>
                    <a:pt x="14611" y="9539"/>
                    <a:pt x="13086" y="11598"/>
                  </a:cubicBezTo>
                  <a:cubicBezTo>
                    <a:pt x="13052" y="11646"/>
                    <a:pt x="12994" y="11675"/>
                    <a:pt x="12937" y="11675"/>
                  </a:cubicBezTo>
                  <a:cubicBezTo>
                    <a:pt x="12884" y="11675"/>
                    <a:pt x="12836" y="11661"/>
                    <a:pt x="12797" y="11627"/>
                  </a:cubicBezTo>
                  <a:lnTo>
                    <a:pt x="11637" y="10650"/>
                  </a:lnTo>
                  <a:cubicBezTo>
                    <a:pt x="12215" y="9904"/>
                    <a:pt x="12576" y="9014"/>
                    <a:pt x="12691" y="8081"/>
                  </a:cubicBezTo>
                  <a:cubicBezTo>
                    <a:pt x="12706" y="7936"/>
                    <a:pt x="12595" y="7816"/>
                    <a:pt x="12455" y="7816"/>
                  </a:cubicBezTo>
                  <a:cubicBezTo>
                    <a:pt x="12335" y="7816"/>
                    <a:pt x="12234" y="7903"/>
                    <a:pt x="12220" y="8018"/>
                  </a:cubicBezTo>
                  <a:cubicBezTo>
                    <a:pt x="12123" y="8827"/>
                    <a:pt x="11825" y="9592"/>
                    <a:pt x="11349" y="10251"/>
                  </a:cubicBezTo>
                  <a:cubicBezTo>
                    <a:pt x="11329" y="10275"/>
                    <a:pt x="11310" y="10304"/>
                    <a:pt x="11291" y="10328"/>
                  </a:cubicBezTo>
                  <a:lnTo>
                    <a:pt x="11277" y="10347"/>
                  </a:lnTo>
                  <a:lnTo>
                    <a:pt x="9713" y="9029"/>
                  </a:lnTo>
                  <a:cubicBezTo>
                    <a:pt x="10940" y="7292"/>
                    <a:pt x="9809" y="4881"/>
                    <a:pt x="7687" y="4708"/>
                  </a:cubicBezTo>
                  <a:lnTo>
                    <a:pt x="7677" y="2663"/>
                  </a:lnTo>
                  <a:cubicBezTo>
                    <a:pt x="7721" y="2663"/>
                    <a:pt x="7764" y="2668"/>
                    <a:pt x="7802" y="2672"/>
                  </a:cubicBezTo>
                  <a:lnTo>
                    <a:pt x="7831" y="2672"/>
                  </a:lnTo>
                  <a:cubicBezTo>
                    <a:pt x="7875" y="2672"/>
                    <a:pt x="7923" y="2677"/>
                    <a:pt x="7966" y="2682"/>
                  </a:cubicBezTo>
                  <a:cubicBezTo>
                    <a:pt x="10208" y="2923"/>
                    <a:pt x="11979" y="4688"/>
                    <a:pt x="12229" y="6926"/>
                  </a:cubicBezTo>
                  <a:cubicBezTo>
                    <a:pt x="12239" y="7046"/>
                    <a:pt x="12340" y="7138"/>
                    <a:pt x="12460" y="7138"/>
                  </a:cubicBezTo>
                  <a:cubicBezTo>
                    <a:pt x="12600" y="7138"/>
                    <a:pt x="12710" y="7013"/>
                    <a:pt x="12696" y="6873"/>
                  </a:cubicBezTo>
                  <a:cubicBezTo>
                    <a:pt x="12407" y="4289"/>
                    <a:pt x="10276" y="2297"/>
                    <a:pt x="7677" y="2191"/>
                  </a:cubicBezTo>
                  <a:lnTo>
                    <a:pt x="7673" y="680"/>
                  </a:lnTo>
                  <a:cubicBezTo>
                    <a:pt x="7668" y="627"/>
                    <a:pt x="7687" y="574"/>
                    <a:pt x="7721" y="536"/>
                  </a:cubicBezTo>
                  <a:cubicBezTo>
                    <a:pt x="7756" y="496"/>
                    <a:pt x="7807" y="473"/>
                    <a:pt x="7864" y="473"/>
                  </a:cubicBezTo>
                  <a:close/>
                  <a:moveTo>
                    <a:pt x="1826" y="6435"/>
                  </a:moveTo>
                  <a:lnTo>
                    <a:pt x="7177" y="7624"/>
                  </a:lnTo>
                  <a:lnTo>
                    <a:pt x="5709" y="12897"/>
                  </a:lnTo>
                  <a:cubicBezTo>
                    <a:pt x="3342" y="12132"/>
                    <a:pt x="1740" y="9928"/>
                    <a:pt x="1740" y="7446"/>
                  </a:cubicBezTo>
                  <a:lnTo>
                    <a:pt x="1735" y="7446"/>
                  </a:lnTo>
                  <a:cubicBezTo>
                    <a:pt x="1735" y="7109"/>
                    <a:pt x="1769" y="6767"/>
                    <a:pt x="1826" y="6435"/>
                  </a:cubicBezTo>
                  <a:close/>
                  <a:moveTo>
                    <a:pt x="7596" y="7864"/>
                  </a:moveTo>
                  <a:lnTo>
                    <a:pt x="9236" y="9245"/>
                  </a:lnTo>
                  <a:lnTo>
                    <a:pt x="11161" y="10862"/>
                  </a:lnTo>
                  <a:lnTo>
                    <a:pt x="11695" y="11314"/>
                  </a:lnTo>
                  <a:cubicBezTo>
                    <a:pt x="10613" y="12503"/>
                    <a:pt x="9078" y="13176"/>
                    <a:pt x="7470" y="13176"/>
                  </a:cubicBezTo>
                  <a:lnTo>
                    <a:pt x="7466" y="13176"/>
                  </a:lnTo>
                  <a:cubicBezTo>
                    <a:pt x="7028" y="13176"/>
                    <a:pt x="6590" y="13128"/>
                    <a:pt x="6162" y="13027"/>
                  </a:cubicBezTo>
                  <a:lnTo>
                    <a:pt x="7596" y="7864"/>
                  </a:lnTo>
                  <a:close/>
                  <a:moveTo>
                    <a:pt x="7866" y="1"/>
                  </a:moveTo>
                  <a:cubicBezTo>
                    <a:pt x="7495" y="1"/>
                    <a:pt x="7196" y="300"/>
                    <a:pt x="7201" y="675"/>
                  </a:cubicBezTo>
                  <a:lnTo>
                    <a:pt x="7201" y="1253"/>
                  </a:lnTo>
                  <a:cubicBezTo>
                    <a:pt x="6229" y="1291"/>
                    <a:pt x="5281" y="1556"/>
                    <a:pt x="4439" y="2032"/>
                  </a:cubicBezTo>
                  <a:lnTo>
                    <a:pt x="3905" y="1056"/>
                  </a:lnTo>
                  <a:cubicBezTo>
                    <a:pt x="3862" y="979"/>
                    <a:pt x="3785" y="935"/>
                    <a:pt x="3698" y="935"/>
                  </a:cubicBezTo>
                  <a:lnTo>
                    <a:pt x="479" y="935"/>
                  </a:lnTo>
                  <a:lnTo>
                    <a:pt x="479" y="541"/>
                  </a:lnTo>
                  <a:cubicBezTo>
                    <a:pt x="486" y="375"/>
                    <a:pt x="365" y="292"/>
                    <a:pt x="243" y="292"/>
                  </a:cubicBezTo>
                  <a:cubicBezTo>
                    <a:pt x="122" y="292"/>
                    <a:pt x="0" y="375"/>
                    <a:pt x="7" y="541"/>
                  </a:cubicBezTo>
                  <a:lnTo>
                    <a:pt x="7" y="1797"/>
                  </a:lnTo>
                  <a:cubicBezTo>
                    <a:pt x="15" y="1946"/>
                    <a:pt x="129" y="2020"/>
                    <a:pt x="243" y="2020"/>
                  </a:cubicBezTo>
                  <a:cubicBezTo>
                    <a:pt x="358" y="2020"/>
                    <a:pt x="472" y="1946"/>
                    <a:pt x="479" y="1797"/>
                  </a:cubicBezTo>
                  <a:lnTo>
                    <a:pt x="479" y="1407"/>
                  </a:lnTo>
                  <a:lnTo>
                    <a:pt x="3559" y="1407"/>
                  </a:lnTo>
                  <a:lnTo>
                    <a:pt x="4035" y="2283"/>
                  </a:lnTo>
                  <a:cubicBezTo>
                    <a:pt x="3684" y="2514"/>
                    <a:pt x="3356" y="2788"/>
                    <a:pt x="3058" y="3086"/>
                  </a:cubicBezTo>
                  <a:cubicBezTo>
                    <a:pt x="614" y="5559"/>
                    <a:pt x="681" y="9553"/>
                    <a:pt x="3202" y="11945"/>
                  </a:cubicBezTo>
                  <a:cubicBezTo>
                    <a:pt x="4403" y="13083"/>
                    <a:pt x="5937" y="13646"/>
                    <a:pt x="7466" y="13646"/>
                  </a:cubicBezTo>
                  <a:cubicBezTo>
                    <a:pt x="9149" y="13646"/>
                    <a:pt x="10826" y="12965"/>
                    <a:pt x="12051" y="11622"/>
                  </a:cubicBezTo>
                  <a:lnTo>
                    <a:pt x="12494" y="11993"/>
                  </a:lnTo>
                  <a:cubicBezTo>
                    <a:pt x="12619" y="12100"/>
                    <a:pt x="12773" y="12151"/>
                    <a:pt x="12925" y="12151"/>
                  </a:cubicBezTo>
                  <a:cubicBezTo>
                    <a:pt x="13129" y="12151"/>
                    <a:pt x="13332" y="12058"/>
                    <a:pt x="13461" y="11882"/>
                  </a:cubicBezTo>
                  <a:cubicBezTo>
                    <a:pt x="15087" y="9678"/>
                    <a:pt x="15376" y="6762"/>
                    <a:pt x="14217" y="4284"/>
                  </a:cubicBezTo>
                  <a:cubicBezTo>
                    <a:pt x="13057" y="1811"/>
                    <a:pt x="10637" y="165"/>
                    <a:pt x="7904" y="2"/>
                  </a:cubicBezTo>
                  <a:lnTo>
                    <a:pt x="7908" y="2"/>
                  </a:lnTo>
                  <a:cubicBezTo>
                    <a:pt x="7894" y="1"/>
                    <a:pt x="7880" y="1"/>
                    <a:pt x="78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5" name="Google Shape;2515;p67"/>
          <p:cNvGrpSpPr/>
          <p:nvPr/>
        </p:nvGrpSpPr>
        <p:grpSpPr>
          <a:xfrm>
            <a:off x="3147911" y="1806128"/>
            <a:ext cx="371395" cy="377473"/>
            <a:chOff x="865841" y="3373121"/>
            <a:chExt cx="355776" cy="361599"/>
          </a:xfrm>
        </p:grpSpPr>
        <p:sp>
          <p:nvSpPr>
            <p:cNvPr id="2516" name="Google Shape;2516;p67"/>
            <p:cNvSpPr/>
            <p:nvPr/>
          </p:nvSpPr>
          <p:spPr>
            <a:xfrm>
              <a:off x="872397" y="3378446"/>
              <a:ext cx="342531" cy="350950"/>
            </a:xfrm>
            <a:custGeom>
              <a:avLst/>
              <a:gdLst/>
              <a:ahLst/>
              <a:cxnLst/>
              <a:rect l="l" t="t" r="r" b="b"/>
              <a:pathLst>
                <a:path w="13060" h="13381" extrusionOk="0">
                  <a:moveTo>
                    <a:pt x="6535" y="0"/>
                  </a:moveTo>
                  <a:cubicBezTo>
                    <a:pt x="6351" y="0"/>
                    <a:pt x="6167" y="89"/>
                    <a:pt x="6059" y="267"/>
                  </a:cubicBezTo>
                  <a:lnTo>
                    <a:pt x="5265" y="1605"/>
                  </a:lnTo>
                  <a:cubicBezTo>
                    <a:pt x="5160" y="1776"/>
                    <a:pt x="4976" y="1874"/>
                    <a:pt x="4786" y="1874"/>
                  </a:cubicBezTo>
                  <a:cubicBezTo>
                    <a:pt x="4714" y="1874"/>
                    <a:pt x="4642" y="1860"/>
                    <a:pt x="4572" y="1831"/>
                  </a:cubicBezTo>
                  <a:lnTo>
                    <a:pt x="3143" y="1215"/>
                  </a:lnTo>
                  <a:cubicBezTo>
                    <a:pt x="3070" y="1184"/>
                    <a:pt x="2996" y="1170"/>
                    <a:pt x="2924" y="1170"/>
                  </a:cubicBezTo>
                  <a:cubicBezTo>
                    <a:pt x="2615" y="1170"/>
                    <a:pt x="2343" y="1434"/>
                    <a:pt x="2378" y="1773"/>
                  </a:cubicBezTo>
                  <a:lnTo>
                    <a:pt x="2517" y="3323"/>
                  </a:lnTo>
                  <a:cubicBezTo>
                    <a:pt x="2541" y="3597"/>
                    <a:pt x="2359" y="3852"/>
                    <a:pt x="2089" y="3910"/>
                  </a:cubicBezTo>
                  <a:lnTo>
                    <a:pt x="573" y="4256"/>
                  </a:lnTo>
                  <a:cubicBezTo>
                    <a:pt x="164" y="4347"/>
                    <a:pt x="1" y="4843"/>
                    <a:pt x="280" y="5156"/>
                  </a:cubicBezTo>
                  <a:lnTo>
                    <a:pt x="1300" y="6330"/>
                  </a:lnTo>
                  <a:cubicBezTo>
                    <a:pt x="1483" y="6537"/>
                    <a:pt x="1483" y="6845"/>
                    <a:pt x="1300" y="7056"/>
                  </a:cubicBezTo>
                  <a:lnTo>
                    <a:pt x="280" y="8226"/>
                  </a:lnTo>
                  <a:cubicBezTo>
                    <a:pt x="1" y="8538"/>
                    <a:pt x="164" y="9034"/>
                    <a:pt x="573" y="9126"/>
                  </a:cubicBezTo>
                  <a:lnTo>
                    <a:pt x="987" y="9222"/>
                  </a:lnTo>
                  <a:lnTo>
                    <a:pt x="1728" y="9390"/>
                  </a:lnTo>
                  <a:lnTo>
                    <a:pt x="2089" y="9472"/>
                  </a:lnTo>
                  <a:cubicBezTo>
                    <a:pt x="2359" y="9535"/>
                    <a:pt x="2537" y="9785"/>
                    <a:pt x="2513" y="10059"/>
                  </a:cubicBezTo>
                  <a:lnTo>
                    <a:pt x="2378" y="11608"/>
                  </a:lnTo>
                  <a:cubicBezTo>
                    <a:pt x="2347" y="11944"/>
                    <a:pt x="2616" y="12207"/>
                    <a:pt x="2925" y="12207"/>
                  </a:cubicBezTo>
                  <a:cubicBezTo>
                    <a:pt x="2996" y="12207"/>
                    <a:pt x="3070" y="12193"/>
                    <a:pt x="3143" y="12162"/>
                  </a:cubicBezTo>
                  <a:lnTo>
                    <a:pt x="4572" y="11551"/>
                  </a:lnTo>
                  <a:cubicBezTo>
                    <a:pt x="4644" y="11520"/>
                    <a:pt x="4718" y="11505"/>
                    <a:pt x="4791" y="11505"/>
                  </a:cubicBezTo>
                  <a:cubicBezTo>
                    <a:pt x="4980" y="11505"/>
                    <a:pt x="5161" y="11602"/>
                    <a:pt x="5265" y="11772"/>
                  </a:cubicBezTo>
                  <a:lnTo>
                    <a:pt x="6059" y="13110"/>
                  </a:lnTo>
                  <a:cubicBezTo>
                    <a:pt x="6165" y="13290"/>
                    <a:pt x="6348" y="13380"/>
                    <a:pt x="6531" y="13380"/>
                  </a:cubicBezTo>
                  <a:cubicBezTo>
                    <a:pt x="6714" y="13380"/>
                    <a:pt x="6899" y="13290"/>
                    <a:pt x="7007" y="13110"/>
                  </a:cubicBezTo>
                  <a:lnTo>
                    <a:pt x="7801" y="11772"/>
                  </a:lnTo>
                  <a:cubicBezTo>
                    <a:pt x="7905" y="11602"/>
                    <a:pt x="8086" y="11505"/>
                    <a:pt x="8274" y="11505"/>
                  </a:cubicBezTo>
                  <a:cubicBezTo>
                    <a:pt x="8348" y="11505"/>
                    <a:pt x="8422" y="11520"/>
                    <a:pt x="8494" y="11551"/>
                  </a:cubicBezTo>
                  <a:lnTo>
                    <a:pt x="9923" y="12162"/>
                  </a:lnTo>
                  <a:cubicBezTo>
                    <a:pt x="9995" y="12193"/>
                    <a:pt x="10069" y="12207"/>
                    <a:pt x="10141" y="12207"/>
                  </a:cubicBezTo>
                  <a:cubicBezTo>
                    <a:pt x="10449" y="12207"/>
                    <a:pt x="10719" y="11944"/>
                    <a:pt x="10688" y="11608"/>
                  </a:cubicBezTo>
                  <a:lnTo>
                    <a:pt x="10548" y="10054"/>
                  </a:lnTo>
                  <a:cubicBezTo>
                    <a:pt x="10524" y="9780"/>
                    <a:pt x="10707" y="9530"/>
                    <a:pt x="10976" y="9467"/>
                  </a:cubicBezTo>
                  <a:lnTo>
                    <a:pt x="12492" y="9126"/>
                  </a:lnTo>
                  <a:cubicBezTo>
                    <a:pt x="12901" y="9034"/>
                    <a:pt x="13060" y="8534"/>
                    <a:pt x="12786" y="8221"/>
                  </a:cubicBezTo>
                  <a:lnTo>
                    <a:pt x="11761" y="7052"/>
                  </a:lnTo>
                  <a:cubicBezTo>
                    <a:pt x="11578" y="6845"/>
                    <a:pt x="11578" y="6532"/>
                    <a:pt x="11761" y="6325"/>
                  </a:cubicBezTo>
                  <a:lnTo>
                    <a:pt x="12781" y="5156"/>
                  </a:lnTo>
                  <a:cubicBezTo>
                    <a:pt x="13060" y="4843"/>
                    <a:pt x="12896" y="4343"/>
                    <a:pt x="12487" y="4251"/>
                  </a:cubicBezTo>
                  <a:lnTo>
                    <a:pt x="10976" y="3910"/>
                  </a:lnTo>
                  <a:cubicBezTo>
                    <a:pt x="10707" y="3847"/>
                    <a:pt x="10524" y="3597"/>
                    <a:pt x="10548" y="3323"/>
                  </a:cubicBezTo>
                  <a:lnTo>
                    <a:pt x="10693" y="1773"/>
                  </a:lnTo>
                  <a:cubicBezTo>
                    <a:pt x="10724" y="1434"/>
                    <a:pt x="10451" y="1170"/>
                    <a:pt x="10141" y="1170"/>
                  </a:cubicBezTo>
                  <a:cubicBezTo>
                    <a:pt x="10069" y="1170"/>
                    <a:pt x="9995" y="1184"/>
                    <a:pt x="9923" y="1215"/>
                  </a:cubicBezTo>
                  <a:lnTo>
                    <a:pt x="8494" y="1831"/>
                  </a:lnTo>
                  <a:cubicBezTo>
                    <a:pt x="8424" y="1860"/>
                    <a:pt x="8351" y="1874"/>
                    <a:pt x="8280" y="1874"/>
                  </a:cubicBezTo>
                  <a:cubicBezTo>
                    <a:pt x="8090" y="1874"/>
                    <a:pt x="7907" y="1776"/>
                    <a:pt x="7806" y="1605"/>
                  </a:cubicBezTo>
                  <a:lnTo>
                    <a:pt x="7007" y="267"/>
                  </a:lnTo>
                  <a:cubicBezTo>
                    <a:pt x="6901" y="89"/>
                    <a:pt x="6718" y="0"/>
                    <a:pt x="6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7"/>
            <p:cNvSpPr/>
            <p:nvPr/>
          </p:nvSpPr>
          <p:spPr>
            <a:xfrm>
              <a:off x="1026615" y="3378446"/>
              <a:ext cx="50016" cy="49150"/>
            </a:xfrm>
            <a:custGeom>
              <a:avLst/>
              <a:gdLst/>
              <a:ahLst/>
              <a:cxnLst/>
              <a:rect l="l" t="t" r="r" b="b"/>
              <a:pathLst>
                <a:path w="1907" h="1874" extrusionOk="0">
                  <a:moveTo>
                    <a:pt x="655" y="0"/>
                  </a:moveTo>
                  <a:cubicBezTo>
                    <a:pt x="471" y="0"/>
                    <a:pt x="287" y="89"/>
                    <a:pt x="179" y="267"/>
                  </a:cubicBezTo>
                  <a:lnTo>
                    <a:pt x="1" y="570"/>
                  </a:lnTo>
                  <a:lnTo>
                    <a:pt x="617" y="1605"/>
                  </a:lnTo>
                  <a:cubicBezTo>
                    <a:pt x="722" y="1776"/>
                    <a:pt x="905" y="1874"/>
                    <a:pt x="1096" y="1874"/>
                  </a:cubicBezTo>
                  <a:cubicBezTo>
                    <a:pt x="1167" y="1874"/>
                    <a:pt x="1240" y="1860"/>
                    <a:pt x="1310" y="1831"/>
                  </a:cubicBezTo>
                  <a:lnTo>
                    <a:pt x="1906" y="1576"/>
                  </a:lnTo>
                  <a:lnTo>
                    <a:pt x="1127" y="267"/>
                  </a:lnTo>
                  <a:cubicBezTo>
                    <a:pt x="1021" y="89"/>
                    <a:pt x="838" y="0"/>
                    <a:pt x="6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7"/>
            <p:cNvSpPr/>
            <p:nvPr/>
          </p:nvSpPr>
          <p:spPr>
            <a:xfrm>
              <a:off x="1114215" y="3409105"/>
              <a:ext cx="100845" cy="289630"/>
            </a:xfrm>
            <a:custGeom>
              <a:avLst/>
              <a:gdLst/>
              <a:ahLst/>
              <a:cxnLst/>
              <a:rect l="l" t="t" r="r" b="b"/>
              <a:pathLst>
                <a:path w="3845" h="11043" extrusionOk="0">
                  <a:moveTo>
                    <a:pt x="921" y="1"/>
                  </a:moveTo>
                  <a:cubicBezTo>
                    <a:pt x="849" y="1"/>
                    <a:pt x="775" y="15"/>
                    <a:pt x="703" y="46"/>
                  </a:cubicBezTo>
                  <a:lnTo>
                    <a:pt x="106" y="306"/>
                  </a:lnTo>
                  <a:cubicBezTo>
                    <a:pt x="154" y="397"/>
                    <a:pt x="178" y="498"/>
                    <a:pt x="169" y="604"/>
                  </a:cubicBezTo>
                  <a:lnTo>
                    <a:pt x="24" y="2154"/>
                  </a:lnTo>
                  <a:cubicBezTo>
                    <a:pt x="0" y="2428"/>
                    <a:pt x="183" y="2683"/>
                    <a:pt x="452" y="2741"/>
                  </a:cubicBezTo>
                  <a:lnTo>
                    <a:pt x="1968" y="3087"/>
                  </a:lnTo>
                  <a:cubicBezTo>
                    <a:pt x="2377" y="3178"/>
                    <a:pt x="2541" y="3674"/>
                    <a:pt x="2262" y="3987"/>
                  </a:cubicBezTo>
                  <a:lnTo>
                    <a:pt x="1242" y="5161"/>
                  </a:lnTo>
                  <a:cubicBezTo>
                    <a:pt x="1059" y="5368"/>
                    <a:pt x="1059" y="5676"/>
                    <a:pt x="1242" y="5887"/>
                  </a:cubicBezTo>
                  <a:lnTo>
                    <a:pt x="2262" y="7057"/>
                  </a:lnTo>
                  <a:cubicBezTo>
                    <a:pt x="2541" y="7369"/>
                    <a:pt x="2377" y="7865"/>
                    <a:pt x="1968" y="7961"/>
                  </a:cubicBezTo>
                  <a:lnTo>
                    <a:pt x="452" y="8303"/>
                  </a:lnTo>
                  <a:cubicBezTo>
                    <a:pt x="183" y="8366"/>
                    <a:pt x="0" y="8616"/>
                    <a:pt x="24" y="8890"/>
                  </a:cubicBezTo>
                  <a:lnTo>
                    <a:pt x="169" y="10439"/>
                  </a:lnTo>
                  <a:cubicBezTo>
                    <a:pt x="178" y="10545"/>
                    <a:pt x="154" y="10651"/>
                    <a:pt x="106" y="10743"/>
                  </a:cubicBezTo>
                  <a:lnTo>
                    <a:pt x="703" y="10998"/>
                  </a:lnTo>
                  <a:cubicBezTo>
                    <a:pt x="775" y="11028"/>
                    <a:pt x="849" y="11043"/>
                    <a:pt x="922" y="11043"/>
                  </a:cubicBezTo>
                  <a:cubicBezTo>
                    <a:pt x="1231" y="11043"/>
                    <a:pt x="1504" y="10780"/>
                    <a:pt x="1473" y="10444"/>
                  </a:cubicBezTo>
                  <a:lnTo>
                    <a:pt x="1328" y="8890"/>
                  </a:lnTo>
                  <a:cubicBezTo>
                    <a:pt x="1304" y="8616"/>
                    <a:pt x="1487" y="8366"/>
                    <a:pt x="1756" y="8303"/>
                  </a:cubicBezTo>
                  <a:lnTo>
                    <a:pt x="3272" y="7961"/>
                  </a:lnTo>
                  <a:cubicBezTo>
                    <a:pt x="3681" y="7870"/>
                    <a:pt x="3845" y="7369"/>
                    <a:pt x="3566" y="7057"/>
                  </a:cubicBezTo>
                  <a:lnTo>
                    <a:pt x="2541" y="5883"/>
                  </a:lnTo>
                  <a:cubicBezTo>
                    <a:pt x="2358" y="5676"/>
                    <a:pt x="2358" y="5363"/>
                    <a:pt x="2541" y="5156"/>
                  </a:cubicBezTo>
                  <a:lnTo>
                    <a:pt x="3561" y="3987"/>
                  </a:lnTo>
                  <a:cubicBezTo>
                    <a:pt x="3840" y="3674"/>
                    <a:pt x="3676" y="3174"/>
                    <a:pt x="3267" y="3082"/>
                  </a:cubicBezTo>
                  <a:lnTo>
                    <a:pt x="1756" y="2741"/>
                  </a:lnTo>
                  <a:cubicBezTo>
                    <a:pt x="1487" y="2678"/>
                    <a:pt x="1304" y="2428"/>
                    <a:pt x="1328" y="2154"/>
                  </a:cubicBezTo>
                  <a:lnTo>
                    <a:pt x="1473" y="604"/>
                  </a:lnTo>
                  <a:cubicBezTo>
                    <a:pt x="1504" y="265"/>
                    <a:pt x="1231" y="1"/>
                    <a:pt x="9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7"/>
            <p:cNvSpPr/>
            <p:nvPr/>
          </p:nvSpPr>
          <p:spPr>
            <a:xfrm>
              <a:off x="1026615" y="3680167"/>
              <a:ext cx="50016" cy="49229"/>
            </a:xfrm>
            <a:custGeom>
              <a:avLst/>
              <a:gdLst/>
              <a:ahLst/>
              <a:cxnLst/>
              <a:rect l="l" t="t" r="r" b="b"/>
              <a:pathLst>
                <a:path w="1907" h="1877" extrusionOk="0">
                  <a:moveTo>
                    <a:pt x="1089" y="1"/>
                  </a:moveTo>
                  <a:cubicBezTo>
                    <a:pt x="900" y="1"/>
                    <a:pt x="717" y="98"/>
                    <a:pt x="617" y="268"/>
                  </a:cubicBezTo>
                  <a:lnTo>
                    <a:pt x="1" y="1307"/>
                  </a:lnTo>
                  <a:lnTo>
                    <a:pt x="179" y="1606"/>
                  </a:lnTo>
                  <a:cubicBezTo>
                    <a:pt x="287" y="1786"/>
                    <a:pt x="471" y="1876"/>
                    <a:pt x="655" y="1876"/>
                  </a:cubicBezTo>
                  <a:cubicBezTo>
                    <a:pt x="838" y="1876"/>
                    <a:pt x="1021" y="1786"/>
                    <a:pt x="1127" y="1606"/>
                  </a:cubicBezTo>
                  <a:lnTo>
                    <a:pt x="1906" y="302"/>
                  </a:lnTo>
                  <a:lnTo>
                    <a:pt x="1310" y="47"/>
                  </a:lnTo>
                  <a:cubicBezTo>
                    <a:pt x="1238" y="16"/>
                    <a:pt x="1163" y="1"/>
                    <a:pt x="10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7"/>
            <p:cNvSpPr/>
            <p:nvPr/>
          </p:nvSpPr>
          <p:spPr>
            <a:xfrm>
              <a:off x="938910" y="3451306"/>
              <a:ext cx="214200" cy="204837"/>
            </a:xfrm>
            <a:custGeom>
              <a:avLst/>
              <a:gdLst/>
              <a:ahLst/>
              <a:cxnLst/>
              <a:rect l="l" t="t" r="r" b="b"/>
              <a:pathLst>
                <a:path w="8167" h="7810" extrusionOk="0">
                  <a:moveTo>
                    <a:pt x="3999" y="1"/>
                  </a:moveTo>
                  <a:cubicBezTo>
                    <a:pt x="1916" y="6"/>
                    <a:pt x="198" y="1642"/>
                    <a:pt x="102" y="3720"/>
                  </a:cubicBezTo>
                  <a:cubicBezTo>
                    <a:pt x="1" y="5804"/>
                    <a:pt x="1550" y="7594"/>
                    <a:pt x="3624" y="7791"/>
                  </a:cubicBezTo>
                  <a:cubicBezTo>
                    <a:pt x="3753" y="7804"/>
                    <a:pt x="3881" y="7810"/>
                    <a:pt x="4008" y="7810"/>
                  </a:cubicBezTo>
                  <a:cubicBezTo>
                    <a:pt x="5924" y="7810"/>
                    <a:pt x="7584" y="6407"/>
                    <a:pt x="7868" y="4476"/>
                  </a:cubicBezTo>
                  <a:cubicBezTo>
                    <a:pt x="8166" y="2416"/>
                    <a:pt x="6800" y="477"/>
                    <a:pt x="4755" y="78"/>
                  </a:cubicBezTo>
                  <a:cubicBezTo>
                    <a:pt x="4504" y="35"/>
                    <a:pt x="4254" y="10"/>
                    <a:pt x="39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7"/>
            <p:cNvSpPr/>
            <p:nvPr/>
          </p:nvSpPr>
          <p:spPr>
            <a:xfrm>
              <a:off x="972350" y="3491093"/>
              <a:ext cx="60218" cy="51485"/>
            </a:xfrm>
            <a:custGeom>
              <a:avLst/>
              <a:gdLst/>
              <a:ahLst/>
              <a:cxnLst/>
              <a:rect l="l" t="t" r="r" b="b"/>
              <a:pathLst>
                <a:path w="2296" h="1963" extrusionOk="0">
                  <a:moveTo>
                    <a:pt x="1316" y="406"/>
                  </a:moveTo>
                  <a:cubicBezTo>
                    <a:pt x="1458" y="406"/>
                    <a:pt x="1602" y="459"/>
                    <a:pt x="1719" y="577"/>
                  </a:cubicBezTo>
                  <a:cubicBezTo>
                    <a:pt x="2084" y="938"/>
                    <a:pt x="1824" y="1559"/>
                    <a:pt x="1314" y="1559"/>
                  </a:cubicBezTo>
                  <a:cubicBezTo>
                    <a:pt x="997" y="1559"/>
                    <a:pt x="737" y="1299"/>
                    <a:pt x="737" y="981"/>
                  </a:cubicBezTo>
                  <a:cubicBezTo>
                    <a:pt x="737" y="636"/>
                    <a:pt x="1021" y="406"/>
                    <a:pt x="1316" y="406"/>
                  </a:cubicBezTo>
                  <a:close/>
                  <a:moveTo>
                    <a:pt x="1305" y="0"/>
                  </a:moveTo>
                  <a:cubicBezTo>
                    <a:pt x="1065" y="0"/>
                    <a:pt x="820" y="89"/>
                    <a:pt x="622" y="288"/>
                  </a:cubicBezTo>
                  <a:cubicBezTo>
                    <a:pt x="1" y="909"/>
                    <a:pt x="439" y="1963"/>
                    <a:pt x="1314" y="1963"/>
                  </a:cubicBezTo>
                  <a:cubicBezTo>
                    <a:pt x="1853" y="1963"/>
                    <a:pt x="2291" y="1525"/>
                    <a:pt x="2296" y="981"/>
                  </a:cubicBezTo>
                  <a:cubicBezTo>
                    <a:pt x="2293" y="391"/>
                    <a:pt x="1809" y="0"/>
                    <a:pt x="1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7"/>
            <p:cNvSpPr/>
            <p:nvPr/>
          </p:nvSpPr>
          <p:spPr>
            <a:xfrm>
              <a:off x="1055020" y="3565264"/>
              <a:ext cx="60218" cy="51458"/>
            </a:xfrm>
            <a:custGeom>
              <a:avLst/>
              <a:gdLst/>
              <a:ahLst/>
              <a:cxnLst/>
              <a:rect l="l" t="t" r="r" b="b"/>
              <a:pathLst>
                <a:path w="2296" h="1962" extrusionOk="0">
                  <a:moveTo>
                    <a:pt x="982" y="405"/>
                  </a:moveTo>
                  <a:cubicBezTo>
                    <a:pt x="1300" y="405"/>
                    <a:pt x="1559" y="660"/>
                    <a:pt x="1559" y="978"/>
                  </a:cubicBezTo>
                  <a:cubicBezTo>
                    <a:pt x="1559" y="1326"/>
                    <a:pt x="1275" y="1556"/>
                    <a:pt x="979" y="1556"/>
                  </a:cubicBezTo>
                  <a:cubicBezTo>
                    <a:pt x="838" y="1556"/>
                    <a:pt x="695" y="1503"/>
                    <a:pt x="578" y="1387"/>
                  </a:cubicBezTo>
                  <a:cubicBezTo>
                    <a:pt x="212" y="1021"/>
                    <a:pt x="472" y="405"/>
                    <a:pt x="982" y="405"/>
                  </a:cubicBezTo>
                  <a:close/>
                  <a:moveTo>
                    <a:pt x="982" y="1"/>
                  </a:moveTo>
                  <a:cubicBezTo>
                    <a:pt x="443" y="1"/>
                    <a:pt x="5" y="439"/>
                    <a:pt x="0" y="978"/>
                  </a:cubicBezTo>
                  <a:cubicBezTo>
                    <a:pt x="0" y="1570"/>
                    <a:pt x="484" y="1962"/>
                    <a:pt x="988" y="1962"/>
                  </a:cubicBezTo>
                  <a:cubicBezTo>
                    <a:pt x="1229" y="1962"/>
                    <a:pt x="1475" y="1872"/>
                    <a:pt x="1675" y="1671"/>
                  </a:cubicBezTo>
                  <a:cubicBezTo>
                    <a:pt x="2296" y="1055"/>
                    <a:pt x="1858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7"/>
            <p:cNvSpPr/>
            <p:nvPr/>
          </p:nvSpPr>
          <p:spPr>
            <a:xfrm>
              <a:off x="993595" y="3500246"/>
              <a:ext cx="106090" cy="101684"/>
            </a:xfrm>
            <a:custGeom>
              <a:avLst/>
              <a:gdLst/>
              <a:ahLst/>
              <a:cxnLst/>
              <a:rect l="l" t="t" r="r" b="b"/>
              <a:pathLst>
                <a:path w="4045" h="3877" extrusionOk="0">
                  <a:moveTo>
                    <a:pt x="3751" y="1"/>
                  </a:moveTo>
                  <a:cubicBezTo>
                    <a:pt x="3703" y="1"/>
                    <a:pt x="3653" y="20"/>
                    <a:pt x="3608" y="64"/>
                  </a:cubicBezTo>
                  <a:lnTo>
                    <a:pt x="148" y="3524"/>
                  </a:lnTo>
                  <a:cubicBezTo>
                    <a:pt x="1" y="3672"/>
                    <a:pt x="136" y="3876"/>
                    <a:pt x="292" y="3876"/>
                  </a:cubicBezTo>
                  <a:cubicBezTo>
                    <a:pt x="340" y="3876"/>
                    <a:pt x="389" y="3857"/>
                    <a:pt x="432" y="3813"/>
                  </a:cubicBezTo>
                  <a:lnTo>
                    <a:pt x="3897" y="353"/>
                  </a:lnTo>
                  <a:cubicBezTo>
                    <a:pt x="4044" y="205"/>
                    <a:pt x="3909" y="1"/>
                    <a:pt x="3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7"/>
            <p:cNvSpPr/>
            <p:nvPr/>
          </p:nvSpPr>
          <p:spPr>
            <a:xfrm>
              <a:off x="933350" y="3446008"/>
              <a:ext cx="225425" cy="215459"/>
            </a:xfrm>
            <a:custGeom>
              <a:avLst/>
              <a:gdLst/>
              <a:ahLst/>
              <a:cxnLst/>
              <a:rect l="l" t="t" r="r" b="b"/>
              <a:pathLst>
                <a:path w="8595" h="8215" extrusionOk="0">
                  <a:moveTo>
                    <a:pt x="4211" y="1"/>
                  </a:moveTo>
                  <a:cubicBezTo>
                    <a:pt x="2017" y="6"/>
                    <a:pt x="213" y="1723"/>
                    <a:pt x="107" y="3913"/>
                  </a:cubicBezTo>
                  <a:cubicBezTo>
                    <a:pt x="1" y="6102"/>
                    <a:pt x="1632" y="7983"/>
                    <a:pt x="3812" y="8195"/>
                  </a:cubicBezTo>
                  <a:cubicBezTo>
                    <a:pt x="3947" y="8208"/>
                    <a:pt x="4082" y="8215"/>
                    <a:pt x="4215" y="8215"/>
                  </a:cubicBezTo>
                  <a:cubicBezTo>
                    <a:pt x="6233" y="8215"/>
                    <a:pt x="7979" y="6742"/>
                    <a:pt x="8277" y="4707"/>
                  </a:cubicBezTo>
                  <a:cubicBezTo>
                    <a:pt x="8595" y="2541"/>
                    <a:pt x="7156" y="506"/>
                    <a:pt x="5005" y="83"/>
                  </a:cubicBezTo>
                  <a:cubicBezTo>
                    <a:pt x="4989" y="79"/>
                    <a:pt x="4973" y="78"/>
                    <a:pt x="4958" y="78"/>
                  </a:cubicBezTo>
                  <a:cubicBezTo>
                    <a:pt x="4732" y="78"/>
                    <a:pt x="4680" y="427"/>
                    <a:pt x="4928" y="477"/>
                  </a:cubicBezTo>
                  <a:cubicBezTo>
                    <a:pt x="6867" y="862"/>
                    <a:pt x="8166" y="2695"/>
                    <a:pt x="7883" y="4654"/>
                  </a:cubicBezTo>
                  <a:cubicBezTo>
                    <a:pt x="7612" y="6486"/>
                    <a:pt x="6038" y="7818"/>
                    <a:pt x="4220" y="7818"/>
                  </a:cubicBezTo>
                  <a:cubicBezTo>
                    <a:pt x="4099" y="7818"/>
                    <a:pt x="3978" y="7813"/>
                    <a:pt x="3855" y="7801"/>
                  </a:cubicBezTo>
                  <a:cubicBezTo>
                    <a:pt x="1887" y="7613"/>
                    <a:pt x="415" y="5910"/>
                    <a:pt x="511" y="3937"/>
                  </a:cubicBezTo>
                  <a:cubicBezTo>
                    <a:pt x="602" y="1964"/>
                    <a:pt x="2234" y="410"/>
                    <a:pt x="4211" y="410"/>
                  </a:cubicBezTo>
                  <a:cubicBezTo>
                    <a:pt x="4481" y="410"/>
                    <a:pt x="4481" y="1"/>
                    <a:pt x="4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7"/>
            <p:cNvSpPr/>
            <p:nvPr/>
          </p:nvSpPr>
          <p:spPr>
            <a:xfrm>
              <a:off x="865841" y="3373121"/>
              <a:ext cx="355776" cy="361599"/>
            </a:xfrm>
            <a:custGeom>
              <a:avLst/>
              <a:gdLst/>
              <a:ahLst/>
              <a:cxnLst/>
              <a:rect l="l" t="t" r="r" b="b"/>
              <a:pathLst>
                <a:path w="13565" h="13787" extrusionOk="0">
                  <a:moveTo>
                    <a:pt x="6783" y="1"/>
                  </a:moveTo>
                  <a:cubicBezTo>
                    <a:pt x="6533" y="1"/>
                    <a:pt x="6282" y="124"/>
                    <a:pt x="6136" y="369"/>
                  </a:cubicBezTo>
                  <a:lnTo>
                    <a:pt x="5342" y="1707"/>
                  </a:lnTo>
                  <a:cubicBezTo>
                    <a:pt x="5275" y="1815"/>
                    <a:pt x="5157" y="1878"/>
                    <a:pt x="5037" y="1878"/>
                  </a:cubicBezTo>
                  <a:cubicBezTo>
                    <a:pt x="4992" y="1878"/>
                    <a:pt x="4947" y="1869"/>
                    <a:pt x="4904" y="1851"/>
                  </a:cubicBezTo>
                  <a:lnTo>
                    <a:pt x="3475" y="1235"/>
                  </a:lnTo>
                  <a:cubicBezTo>
                    <a:pt x="3375" y="1192"/>
                    <a:pt x="3273" y="1173"/>
                    <a:pt x="3174" y="1173"/>
                  </a:cubicBezTo>
                  <a:cubicBezTo>
                    <a:pt x="2751" y="1173"/>
                    <a:pt x="2383" y="1535"/>
                    <a:pt x="2426" y="1995"/>
                  </a:cubicBezTo>
                  <a:lnTo>
                    <a:pt x="2565" y="3545"/>
                  </a:lnTo>
                  <a:cubicBezTo>
                    <a:pt x="2580" y="3718"/>
                    <a:pt x="2464" y="3877"/>
                    <a:pt x="2296" y="3915"/>
                  </a:cubicBezTo>
                  <a:lnTo>
                    <a:pt x="775" y="4262"/>
                  </a:lnTo>
                  <a:cubicBezTo>
                    <a:pt x="222" y="4387"/>
                    <a:pt x="1" y="5061"/>
                    <a:pt x="376" y="5494"/>
                  </a:cubicBezTo>
                  <a:lnTo>
                    <a:pt x="1401" y="6663"/>
                  </a:lnTo>
                  <a:cubicBezTo>
                    <a:pt x="1516" y="6793"/>
                    <a:pt x="1516" y="6990"/>
                    <a:pt x="1401" y="7125"/>
                  </a:cubicBezTo>
                  <a:lnTo>
                    <a:pt x="376" y="8294"/>
                  </a:lnTo>
                  <a:cubicBezTo>
                    <a:pt x="1" y="8722"/>
                    <a:pt x="222" y="9401"/>
                    <a:pt x="775" y="9526"/>
                  </a:cubicBezTo>
                  <a:lnTo>
                    <a:pt x="1194" y="9622"/>
                  </a:lnTo>
                  <a:cubicBezTo>
                    <a:pt x="1212" y="9626"/>
                    <a:pt x="1229" y="9628"/>
                    <a:pt x="1245" y="9628"/>
                  </a:cubicBezTo>
                  <a:cubicBezTo>
                    <a:pt x="1469" y="9628"/>
                    <a:pt x="1527" y="9281"/>
                    <a:pt x="1281" y="9223"/>
                  </a:cubicBezTo>
                  <a:lnTo>
                    <a:pt x="867" y="9126"/>
                  </a:lnTo>
                  <a:cubicBezTo>
                    <a:pt x="612" y="9069"/>
                    <a:pt x="511" y="8756"/>
                    <a:pt x="684" y="8559"/>
                  </a:cubicBezTo>
                  <a:lnTo>
                    <a:pt x="1704" y="7385"/>
                  </a:lnTo>
                  <a:cubicBezTo>
                    <a:pt x="1954" y="7101"/>
                    <a:pt x="1954" y="6677"/>
                    <a:pt x="1704" y="6393"/>
                  </a:cubicBezTo>
                  <a:lnTo>
                    <a:pt x="684" y="5224"/>
                  </a:lnTo>
                  <a:cubicBezTo>
                    <a:pt x="511" y="5022"/>
                    <a:pt x="612" y="4709"/>
                    <a:pt x="867" y="4652"/>
                  </a:cubicBezTo>
                  <a:lnTo>
                    <a:pt x="2387" y="4310"/>
                  </a:lnTo>
                  <a:cubicBezTo>
                    <a:pt x="2753" y="4228"/>
                    <a:pt x="3003" y="3886"/>
                    <a:pt x="2970" y="3506"/>
                  </a:cubicBezTo>
                  <a:lnTo>
                    <a:pt x="2830" y="1957"/>
                  </a:lnTo>
                  <a:cubicBezTo>
                    <a:pt x="2810" y="1745"/>
                    <a:pt x="2979" y="1578"/>
                    <a:pt x="3175" y="1578"/>
                  </a:cubicBezTo>
                  <a:cubicBezTo>
                    <a:pt x="3220" y="1578"/>
                    <a:pt x="3266" y="1587"/>
                    <a:pt x="3311" y="1606"/>
                  </a:cubicBezTo>
                  <a:lnTo>
                    <a:pt x="4740" y="2222"/>
                  </a:lnTo>
                  <a:cubicBezTo>
                    <a:pt x="4835" y="2261"/>
                    <a:pt x="4935" y="2280"/>
                    <a:pt x="5033" y="2280"/>
                  </a:cubicBezTo>
                  <a:cubicBezTo>
                    <a:pt x="5293" y="2280"/>
                    <a:pt x="5544" y="2148"/>
                    <a:pt x="5683" y="1914"/>
                  </a:cubicBezTo>
                  <a:lnTo>
                    <a:pt x="6482" y="576"/>
                  </a:lnTo>
                  <a:cubicBezTo>
                    <a:pt x="6549" y="463"/>
                    <a:pt x="6665" y="406"/>
                    <a:pt x="6780" y="406"/>
                  </a:cubicBezTo>
                  <a:cubicBezTo>
                    <a:pt x="6896" y="406"/>
                    <a:pt x="7011" y="463"/>
                    <a:pt x="7079" y="576"/>
                  </a:cubicBezTo>
                  <a:lnTo>
                    <a:pt x="7877" y="1914"/>
                  </a:lnTo>
                  <a:cubicBezTo>
                    <a:pt x="8017" y="2148"/>
                    <a:pt x="8268" y="2280"/>
                    <a:pt x="8528" y="2280"/>
                  </a:cubicBezTo>
                  <a:cubicBezTo>
                    <a:pt x="8626" y="2280"/>
                    <a:pt x="8726" y="2261"/>
                    <a:pt x="8821" y="2222"/>
                  </a:cubicBezTo>
                  <a:lnTo>
                    <a:pt x="10250" y="1606"/>
                  </a:lnTo>
                  <a:cubicBezTo>
                    <a:pt x="10294" y="1587"/>
                    <a:pt x="10340" y="1578"/>
                    <a:pt x="10384" y="1578"/>
                  </a:cubicBezTo>
                  <a:cubicBezTo>
                    <a:pt x="10578" y="1578"/>
                    <a:pt x="10750" y="1745"/>
                    <a:pt x="10731" y="1957"/>
                  </a:cubicBezTo>
                  <a:lnTo>
                    <a:pt x="10591" y="3506"/>
                  </a:lnTo>
                  <a:cubicBezTo>
                    <a:pt x="10558" y="3886"/>
                    <a:pt x="10808" y="4228"/>
                    <a:pt x="11174" y="4310"/>
                  </a:cubicBezTo>
                  <a:lnTo>
                    <a:pt x="12694" y="4656"/>
                  </a:lnTo>
                  <a:cubicBezTo>
                    <a:pt x="12949" y="4714"/>
                    <a:pt x="13050" y="5027"/>
                    <a:pt x="12877" y="5224"/>
                  </a:cubicBezTo>
                  <a:lnTo>
                    <a:pt x="11852" y="6398"/>
                  </a:lnTo>
                  <a:cubicBezTo>
                    <a:pt x="11607" y="6682"/>
                    <a:pt x="11607" y="7105"/>
                    <a:pt x="11852" y="7389"/>
                  </a:cubicBezTo>
                  <a:lnTo>
                    <a:pt x="12877" y="8563"/>
                  </a:lnTo>
                  <a:cubicBezTo>
                    <a:pt x="13050" y="8761"/>
                    <a:pt x="12949" y="9073"/>
                    <a:pt x="12694" y="9131"/>
                  </a:cubicBezTo>
                  <a:lnTo>
                    <a:pt x="11174" y="9473"/>
                  </a:lnTo>
                  <a:cubicBezTo>
                    <a:pt x="10808" y="9559"/>
                    <a:pt x="10558" y="9901"/>
                    <a:pt x="10591" y="10281"/>
                  </a:cubicBezTo>
                  <a:lnTo>
                    <a:pt x="10731" y="11831"/>
                  </a:lnTo>
                  <a:cubicBezTo>
                    <a:pt x="10750" y="12042"/>
                    <a:pt x="10578" y="12209"/>
                    <a:pt x="10384" y="12209"/>
                  </a:cubicBezTo>
                  <a:cubicBezTo>
                    <a:pt x="10340" y="12209"/>
                    <a:pt x="10294" y="12201"/>
                    <a:pt x="10250" y="12182"/>
                  </a:cubicBezTo>
                  <a:lnTo>
                    <a:pt x="8821" y="11566"/>
                  </a:lnTo>
                  <a:cubicBezTo>
                    <a:pt x="8725" y="11525"/>
                    <a:pt x="8625" y="11505"/>
                    <a:pt x="8527" y="11505"/>
                  </a:cubicBezTo>
                  <a:cubicBezTo>
                    <a:pt x="8267" y="11505"/>
                    <a:pt x="8017" y="11640"/>
                    <a:pt x="7877" y="11874"/>
                  </a:cubicBezTo>
                  <a:lnTo>
                    <a:pt x="7079" y="13212"/>
                  </a:lnTo>
                  <a:cubicBezTo>
                    <a:pt x="7011" y="13325"/>
                    <a:pt x="6896" y="13381"/>
                    <a:pt x="6780" y="13381"/>
                  </a:cubicBezTo>
                  <a:cubicBezTo>
                    <a:pt x="6665" y="13381"/>
                    <a:pt x="6549" y="13325"/>
                    <a:pt x="6482" y="13212"/>
                  </a:cubicBezTo>
                  <a:lnTo>
                    <a:pt x="5683" y="11874"/>
                  </a:lnTo>
                  <a:cubicBezTo>
                    <a:pt x="5544" y="11640"/>
                    <a:pt x="5293" y="11505"/>
                    <a:pt x="5034" y="11505"/>
                  </a:cubicBezTo>
                  <a:cubicBezTo>
                    <a:pt x="4936" y="11505"/>
                    <a:pt x="4836" y="11525"/>
                    <a:pt x="4740" y="11566"/>
                  </a:cubicBezTo>
                  <a:lnTo>
                    <a:pt x="3311" y="12182"/>
                  </a:lnTo>
                  <a:cubicBezTo>
                    <a:pt x="3266" y="12201"/>
                    <a:pt x="3220" y="12209"/>
                    <a:pt x="3175" y="12209"/>
                  </a:cubicBezTo>
                  <a:cubicBezTo>
                    <a:pt x="2979" y="12209"/>
                    <a:pt x="2810" y="12042"/>
                    <a:pt x="2830" y="11831"/>
                  </a:cubicBezTo>
                  <a:lnTo>
                    <a:pt x="2970" y="10281"/>
                  </a:lnTo>
                  <a:cubicBezTo>
                    <a:pt x="3003" y="9901"/>
                    <a:pt x="2753" y="9559"/>
                    <a:pt x="2387" y="9473"/>
                  </a:cubicBezTo>
                  <a:lnTo>
                    <a:pt x="2026" y="9391"/>
                  </a:lnTo>
                  <a:cubicBezTo>
                    <a:pt x="2008" y="9387"/>
                    <a:pt x="1991" y="9385"/>
                    <a:pt x="1975" y="9385"/>
                  </a:cubicBezTo>
                  <a:cubicBezTo>
                    <a:pt x="1751" y="9385"/>
                    <a:pt x="1688" y="9732"/>
                    <a:pt x="1935" y="9786"/>
                  </a:cubicBezTo>
                  <a:lnTo>
                    <a:pt x="2296" y="9872"/>
                  </a:lnTo>
                  <a:cubicBezTo>
                    <a:pt x="2464" y="9911"/>
                    <a:pt x="2580" y="10070"/>
                    <a:pt x="2565" y="10243"/>
                  </a:cubicBezTo>
                  <a:lnTo>
                    <a:pt x="2426" y="11792"/>
                  </a:lnTo>
                  <a:cubicBezTo>
                    <a:pt x="2379" y="12253"/>
                    <a:pt x="2751" y="12619"/>
                    <a:pt x="3176" y="12619"/>
                  </a:cubicBezTo>
                  <a:cubicBezTo>
                    <a:pt x="3274" y="12619"/>
                    <a:pt x="3375" y="12600"/>
                    <a:pt x="3475" y="12557"/>
                  </a:cubicBezTo>
                  <a:lnTo>
                    <a:pt x="4904" y="11941"/>
                  </a:lnTo>
                  <a:cubicBezTo>
                    <a:pt x="4948" y="11923"/>
                    <a:pt x="4994" y="11913"/>
                    <a:pt x="5040" y="11913"/>
                  </a:cubicBezTo>
                  <a:cubicBezTo>
                    <a:pt x="5160" y="11913"/>
                    <a:pt x="5276" y="11974"/>
                    <a:pt x="5342" y="12086"/>
                  </a:cubicBezTo>
                  <a:lnTo>
                    <a:pt x="6136" y="13418"/>
                  </a:lnTo>
                  <a:cubicBezTo>
                    <a:pt x="6282" y="13664"/>
                    <a:pt x="6534" y="13787"/>
                    <a:pt x="6785" y="13787"/>
                  </a:cubicBezTo>
                  <a:cubicBezTo>
                    <a:pt x="7035" y="13787"/>
                    <a:pt x="7286" y="13664"/>
                    <a:pt x="7430" y="13418"/>
                  </a:cubicBezTo>
                  <a:lnTo>
                    <a:pt x="8229" y="12086"/>
                  </a:lnTo>
                  <a:cubicBezTo>
                    <a:pt x="8291" y="11974"/>
                    <a:pt x="8406" y="11913"/>
                    <a:pt x="8527" y="11913"/>
                  </a:cubicBezTo>
                  <a:cubicBezTo>
                    <a:pt x="8574" y="11913"/>
                    <a:pt x="8621" y="11923"/>
                    <a:pt x="8667" y="11941"/>
                  </a:cubicBezTo>
                  <a:lnTo>
                    <a:pt x="10096" y="12557"/>
                  </a:lnTo>
                  <a:cubicBezTo>
                    <a:pt x="10193" y="12598"/>
                    <a:pt x="10293" y="12617"/>
                    <a:pt x="10389" y="12617"/>
                  </a:cubicBezTo>
                  <a:cubicBezTo>
                    <a:pt x="10812" y="12617"/>
                    <a:pt x="11184" y="12254"/>
                    <a:pt x="11145" y="11792"/>
                  </a:cubicBezTo>
                  <a:lnTo>
                    <a:pt x="11000" y="10243"/>
                  </a:lnTo>
                  <a:cubicBezTo>
                    <a:pt x="10986" y="10070"/>
                    <a:pt x="11101" y="9911"/>
                    <a:pt x="11270" y="9872"/>
                  </a:cubicBezTo>
                  <a:lnTo>
                    <a:pt x="12790" y="9526"/>
                  </a:lnTo>
                  <a:cubicBezTo>
                    <a:pt x="13344" y="9401"/>
                    <a:pt x="13565" y="8727"/>
                    <a:pt x="13190" y="8294"/>
                  </a:cubicBezTo>
                  <a:lnTo>
                    <a:pt x="12165" y="7125"/>
                  </a:lnTo>
                  <a:cubicBezTo>
                    <a:pt x="12049" y="6990"/>
                    <a:pt x="12049" y="6793"/>
                    <a:pt x="12165" y="6663"/>
                  </a:cubicBezTo>
                  <a:lnTo>
                    <a:pt x="13185" y="5494"/>
                  </a:lnTo>
                  <a:cubicBezTo>
                    <a:pt x="13560" y="5065"/>
                    <a:pt x="13344" y="4392"/>
                    <a:pt x="12790" y="4262"/>
                  </a:cubicBezTo>
                  <a:lnTo>
                    <a:pt x="11275" y="3915"/>
                  </a:lnTo>
                  <a:cubicBezTo>
                    <a:pt x="11101" y="3877"/>
                    <a:pt x="10986" y="3718"/>
                    <a:pt x="11005" y="3545"/>
                  </a:cubicBezTo>
                  <a:lnTo>
                    <a:pt x="11145" y="1995"/>
                  </a:lnTo>
                  <a:cubicBezTo>
                    <a:pt x="11188" y="1535"/>
                    <a:pt x="10816" y="1173"/>
                    <a:pt x="10394" y="1173"/>
                  </a:cubicBezTo>
                  <a:cubicBezTo>
                    <a:pt x="10296" y="1173"/>
                    <a:pt x="10195" y="1192"/>
                    <a:pt x="10096" y="1235"/>
                  </a:cubicBezTo>
                  <a:lnTo>
                    <a:pt x="8667" y="1851"/>
                  </a:lnTo>
                  <a:cubicBezTo>
                    <a:pt x="8622" y="1869"/>
                    <a:pt x="8576" y="1878"/>
                    <a:pt x="8531" y="1878"/>
                  </a:cubicBezTo>
                  <a:cubicBezTo>
                    <a:pt x="8409" y="1878"/>
                    <a:pt x="8292" y="1815"/>
                    <a:pt x="8229" y="1707"/>
                  </a:cubicBezTo>
                  <a:lnTo>
                    <a:pt x="7430" y="369"/>
                  </a:lnTo>
                  <a:cubicBezTo>
                    <a:pt x="7283" y="124"/>
                    <a:pt x="7033" y="1"/>
                    <a:pt x="6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A6DC76B-F663-5554-7CD5-F141B19512B2}"/>
              </a:ext>
            </a:extLst>
          </p:cNvPr>
          <p:cNvSpPr/>
          <p:nvPr/>
        </p:nvSpPr>
        <p:spPr>
          <a:xfrm>
            <a:off x="8031298" y="3814075"/>
            <a:ext cx="506774" cy="1322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2025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p65"/>
          <p:cNvSpPr txBox="1">
            <a:spLocks noGrp="1"/>
          </p:cNvSpPr>
          <p:nvPr>
            <p:ph type="title"/>
          </p:nvPr>
        </p:nvSpPr>
        <p:spPr>
          <a:xfrm>
            <a:off x="752175" y="2246925"/>
            <a:ext cx="7639800" cy="1592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150,000,000</a:t>
            </a:r>
            <a:endParaRPr/>
          </a:p>
        </p:txBody>
      </p:sp>
      <p:sp>
        <p:nvSpPr>
          <p:cNvPr id="2415" name="Google Shape;2415;p65"/>
          <p:cNvSpPr txBox="1">
            <a:spLocks noGrp="1"/>
          </p:cNvSpPr>
          <p:nvPr>
            <p:ph type="subTitle" idx="1"/>
          </p:nvPr>
        </p:nvSpPr>
        <p:spPr>
          <a:xfrm>
            <a:off x="1284000" y="3839175"/>
            <a:ext cx="6576000" cy="49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tx1"/>
                </a:solidFill>
              </a:rPr>
              <a:t>Прибыль к 2025 году</a:t>
            </a:r>
            <a:endParaRPr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" name="Google Shape;2599;p70"/>
          <p:cNvSpPr txBox="1">
            <a:spLocks noGrp="1"/>
          </p:cNvSpPr>
          <p:nvPr>
            <p:ph type="title"/>
          </p:nvPr>
        </p:nvSpPr>
        <p:spPr>
          <a:xfrm>
            <a:off x="690517" y="568641"/>
            <a:ext cx="4329730" cy="58837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/>
              <a:t>Спасибо за внимание</a:t>
            </a:r>
            <a:r>
              <a:rPr lang="en" sz="3600" b="1" dirty="0"/>
              <a:t>!</a:t>
            </a:r>
            <a:endParaRPr sz="3600" b="1" dirty="0"/>
          </a:p>
        </p:txBody>
      </p:sp>
      <p:sp>
        <p:nvSpPr>
          <p:cNvPr id="2600" name="Google Shape;2600;p70"/>
          <p:cNvSpPr txBox="1">
            <a:spLocks noGrp="1"/>
          </p:cNvSpPr>
          <p:nvPr>
            <p:ph type="subTitle" idx="1"/>
          </p:nvPr>
        </p:nvSpPr>
        <p:spPr>
          <a:xfrm>
            <a:off x="720000" y="2489331"/>
            <a:ext cx="2729400" cy="799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KarimovInsaf@</a:t>
            </a:r>
            <a:r>
              <a:rPr lang="en-US" dirty="0" err="1"/>
              <a:t>yandex</a:t>
            </a:r>
            <a:r>
              <a:rPr lang="en" dirty="0"/>
              <a:t>.com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+791964****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Innovatech.com</a:t>
            </a:r>
            <a:endParaRPr dirty="0"/>
          </a:p>
        </p:txBody>
      </p:sp>
      <p:sp>
        <p:nvSpPr>
          <p:cNvPr id="2601" name="Google Shape;2601;p70"/>
          <p:cNvSpPr txBox="1"/>
          <p:nvPr/>
        </p:nvSpPr>
        <p:spPr>
          <a:xfrm>
            <a:off x="720000" y="4365444"/>
            <a:ext cx="3000000" cy="2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2602" name="Google Shape;2602;p70"/>
          <p:cNvSpPr txBox="1">
            <a:spLocks noGrp="1"/>
          </p:cNvSpPr>
          <p:nvPr>
            <p:ph type="subTitle" idx="2"/>
          </p:nvPr>
        </p:nvSpPr>
        <p:spPr>
          <a:xfrm>
            <a:off x="720000" y="2080400"/>
            <a:ext cx="2729400" cy="40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Появились вопросы</a:t>
            </a:r>
            <a:r>
              <a:rPr lang="en" b="1" dirty="0"/>
              <a:t>?</a:t>
            </a:r>
            <a:endParaRPr b="1" dirty="0"/>
          </a:p>
        </p:txBody>
      </p:sp>
      <p:grpSp>
        <p:nvGrpSpPr>
          <p:cNvPr id="2603" name="Google Shape;2603;p70"/>
          <p:cNvGrpSpPr/>
          <p:nvPr/>
        </p:nvGrpSpPr>
        <p:grpSpPr>
          <a:xfrm>
            <a:off x="3969875" y="737375"/>
            <a:ext cx="5269049" cy="3918476"/>
            <a:chOff x="4274675" y="737375"/>
            <a:chExt cx="5269049" cy="3918476"/>
          </a:xfrm>
        </p:grpSpPr>
        <p:sp>
          <p:nvSpPr>
            <p:cNvPr id="2604" name="Google Shape;2604;p70"/>
            <p:cNvSpPr/>
            <p:nvPr/>
          </p:nvSpPr>
          <p:spPr>
            <a:xfrm>
              <a:off x="4274675" y="3768900"/>
              <a:ext cx="5269049" cy="833328"/>
            </a:xfrm>
            <a:custGeom>
              <a:avLst/>
              <a:gdLst/>
              <a:ahLst/>
              <a:cxnLst/>
              <a:rect l="l" t="t" r="r" b="b"/>
              <a:pathLst>
                <a:path w="224191" h="35457" extrusionOk="0">
                  <a:moveTo>
                    <a:pt x="47803" y="1"/>
                  </a:moveTo>
                  <a:cubicBezTo>
                    <a:pt x="44929" y="1"/>
                    <a:pt x="42119" y="704"/>
                    <a:pt x="39670" y="2291"/>
                  </a:cubicBezTo>
                  <a:cubicBezTo>
                    <a:pt x="33918" y="6034"/>
                    <a:pt x="31750" y="13293"/>
                    <a:pt x="30015" y="19935"/>
                  </a:cubicBezTo>
                  <a:cubicBezTo>
                    <a:pt x="28481" y="18892"/>
                    <a:pt x="26686" y="18417"/>
                    <a:pt x="24871" y="18417"/>
                  </a:cubicBezTo>
                  <a:cubicBezTo>
                    <a:pt x="20366" y="18417"/>
                    <a:pt x="15731" y="21344"/>
                    <a:pt x="14608" y="25801"/>
                  </a:cubicBezTo>
                  <a:cubicBezTo>
                    <a:pt x="14066" y="25673"/>
                    <a:pt x="13497" y="25613"/>
                    <a:pt x="12911" y="25613"/>
                  </a:cubicBezTo>
                  <a:cubicBezTo>
                    <a:pt x="7631" y="25613"/>
                    <a:pt x="986" y="30525"/>
                    <a:pt x="0" y="35456"/>
                  </a:cubicBezTo>
                  <a:lnTo>
                    <a:pt x="224190" y="34954"/>
                  </a:lnTo>
                  <a:cubicBezTo>
                    <a:pt x="222541" y="29279"/>
                    <a:pt x="214337" y="23267"/>
                    <a:pt x="207993" y="23267"/>
                  </a:cubicBezTo>
                  <a:cubicBezTo>
                    <a:pt x="206963" y="23267"/>
                    <a:pt x="205982" y="23425"/>
                    <a:pt x="205085" y="23770"/>
                  </a:cubicBezTo>
                  <a:cubicBezTo>
                    <a:pt x="204629" y="14023"/>
                    <a:pt x="196412" y="5190"/>
                    <a:pt x="186711" y="4026"/>
                  </a:cubicBezTo>
                  <a:cubicBezTo>
                    <a:pt x="185982" y="3940"/>
                    <a:pt x="185251" y="3898"/>
                    <a:pt x="184521" y="3898"/>
                  </a:cubicBezTo>
                  <a:cubicBezTo>
                    <a:pt x="175539" y="3898"/>
                    <a:pt x="166739" y="10232"/>
                    <a:pt x="164205" y="18908"/>
                  </a:cubicBezTo>
                  <a:cubicBezTo>
                    <a:pt x="162748" y="17089"/>
                    <a:pt x="160459" y="16221"/>
                    <a:pt x="158148" y="16221"/>
                  </a:cubicBezTo>
                  <a:cubicBezTo>
                    <a:pt x="155211" y="16221"/>
                    <a:pt x="152240" y="17623"/>
                    <a:pt x="150898" y="20255"/>
                  </a:cubicBezTo>
                  <a:cubicBezTo>
                    <a:pt x="149763" y="17985"/>
                    <a:pt x="147737" y="15375"/>
                    <a:pt x="145502" y="15375"/>
                  </a:cubicBezTo>
                  <a:cubicBezTo>
                    <a:pt x="145085" y="15375"/>
                    <a:pt x="144660" y="15466"/>
                    <a:pt x="144233" y="15667"/>
                  </a:cubicBezTo>
                  <a:cubicBezTo>
                    <a:pt x="142841" y="16329"/>
                    <a:pt x="142225" y="17904"/>
                    <a:pt x="141357" y="19159"/>
                  </a:cubicBezTo>
                  <a:cubicBezTo>
                    <a:pt x="139499" y="21918"/>
                    <a:pt x="136371" y="23147"/>
                    <a:pt x="133068" y="23147"/>
                  </a:cubicBezTo>
                  <a:cubicBezTo>
                    <a:pt x="129513" y="23147"/>
                    <a:pt x="125757" y="21723"/>
                    <a:pt x="123165" y="19250"/>
                  </a:cubicBezTo>
                  <a:cubicBezTo>
                    <a:pt x="118190" y="14480"/>
                    <a:pt x="116386" y="7358"/>
                    <a:pt x="114834" y="625"/>
                  </a:cubicBezTo>
                  <a:lnTo>
                    <a:pt x="98514" y="4071"/>
                  </a:lnTo>
                  <a:cubicBezTo>
                    <a:pt x="97578" y="13818"/>
                    <a:pt x="91347" y="22902"/>
                    <a:pt x="82559" y="27262"/>
                  </a:cubicBezTo>
                  <a:cubicBezTo>
                    <a:pt x="81783" y="25596"/>
                    <a:pt x="80870" y="23838"/>
                    <a:pt x="79272" y="22925"/>
                  </a:cubicBezTo>
                  <a:cubicBezTo>
                    <a:pt x="78735" y="22618"/>
                    <a:pt x="78095" y="22466"/>
                    <a:pt x="77461" y="22466"/>
                  </a:cubicBezTo>
                  <a:cubicBezTo>
                    <a:pt x="76208" y="22466"/>
                    <a:pt x="74980" y="23059"/>
                    <a:pt x="74616" y="24226"/>
                  </a:cubicBezTo>
                  <a:cubicBezTo>
                    <a:pt x="71124" y="17242"/>
                    <a:pt x="67449" y="10029"/>
                    <a:pt x="61400" y="5076"/>
                  </a:cubicBezTo>
                  <a:cubicBezTo>
                    <a:pt x="57613" y="1974"/>
                    <a:pt x="52617" y="1"/>
                    <a:pt x="4780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70"/>
            <p:cNvSpPr/>
            <p:nvPr/>
          </p:nvSpPr>
          <p:spPr>
            <a:xfrm>
              <a:off x="6589968" y="3948269"/>
              <a:ext cx="414702" cy="431365"/>
            </a:xfrm>
            <a:custGeom>
              <a:avLst/>
              <a:gdLst/>
              <a:ahLst/>
              <a:cxnLst/>
              <a:rect l="l" t="t" r="r" b="b"/>
              <a:pathLst>
                <a:path w="17645" h="18354" extrusionOk="0">
                  <a:moveTo>
                    <a:pt x="16389" y="0"/>
                  </a:moveTo>
                  <a:lnTo>
                    <a:pt x="1096" y="480"/>
                  </a:lnTo>
                  <a:cubicBezTo>
                    <a:pt x="502" y="1826"/>
                    <a:pt x="137" y="3264"/>
                    <a:pt x="23" y="4748"/>
                  </a:cubicBezTo>
                  <a:cubicBezTo>
                    <a:pt x="23" y="4953"/>
                    <a:pt x="0" y="5182"/>
                    <a:pt x="91" y="5387"/>
                  </a:cubicBezTo>
                  <a:cubicBezTo>
                    <a:pt x="225" y="5755"/>
                    <a:pt x="617" y="5939"/>
                    <a:pt x="1014" y="5939"/>
                  </a:cubicBezTo>
                  <a:cubicBezTo>
                    <a:pt x="1159" y="5939"/>
                    <a:pt x="1304" y="5915"/>
                    <a:pt x="1438" y="5866"/>
                  </a:cubicBezTo>
                  <a:cubicBezTo>
                    <a:pt x="1917" y="5707"/>
                    <a:pt x="2305" y="5296"/>
                    <a:pt x="2648" y="4908"/>
                  </a:cubicBezTo>
                  <a:cubicBezTo>
                    <a:pt x="2899" y="9906"/>
                    <a:pt x="5296" y="14768"/>
                    <a:pt x="9085" y="18032"/>
                  </a:cubicBezTo>
                  <a:cubicBezTo>
                    <a:pt x="9278" y="18183"/>
                    <a:pt x="9472" y="18354"/>
                    <a:pt x="9704" y="18354"/>
                  </a:cubicBezTo>
                  <a:cubicBezTo>
                    <a:pt x="9718" y="18354"/>
                    <a:pt x="9732" y="18353"/>
                    <a:pt x="9747" y="18352"/>
                  </a:cubicBezTo>
                  <a:cubicBezTo>
                    <a:pt x="9952" y="18329"/>
                    <a:pt x="10135" y="18169"/>
                    <a:pt x="10271" y="18032"/>
                  </a:cubicBezTo>
                  <a:cubicBezTo>
                    <a:pt x="13855" y="14494"/>
                    <a:pt x="15772" y="9336"/>
                    <a:pt x="15362" y="4337"/>
                  </a:cubicBezTo>
                  <a:lnTo>
                    <a:pt x="15362" y="4337"/>
                  </a:lnTo>
                  <a:cubicBezTo>
                    <a:pt x="15543" y="4453"/>
                    <a:pt x="15738" y="4505"/>
                    <a:pt x="15935" y="4505"/>
                  </a:cubicBezTo>
                  <a:cubicBezTo>
                    <a:pt x="16705" y="4505"/>
                    <a:pt x="17498" y="3712"/>
                    <a:pt x="17553" y="2876"/>
                  </a:cubicBezTo>
                  <a:cubicBezTo>
                    <a:pt x="17644" y="1826"/>
                    <a:pt x="17005" y="868"/>
                    <a:pt x="1638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70"/>
            <p:cNvSpPr/>
            <p:nvPr/>
          </p:nvSpPr>
          <p:spPr>
            <a:xfrm>
              <a:off x="6429025" y="3567393"/>
              <a:ext cx="758567" cy="406100"/>
            </a:xfrm>
            <a:custGeom>
              <a:avLst/>
              <a:gdLst/>
              <a:ahLst/>
              <a:cxnLst/>
              <a:rect l="l" t="t" r="r" b="b"/>
              <a:pathLst>
                <a:path w="32276" h="17279" extrusionOk="0">
                  <a:moveTo>
                    <a:pt x="4520" y="0"/>
                  </a:moveTo>
                  <a:lnTo>
                    <a:pt x="4520" y="7966"/>
                  </a:lnTo>
                  <a:cubicBezTo>
                    <a:pt x="1484" y="9929"/>
                    <a:pt x="1" y="13376"/>
                    <a:pt x="1" y="17279"/>
                  </a:cubicBezTo>
                  <a:lnTo>
                    <a:pt x="32276" y="17279"/>
                  </a:lnTo>
                  <a:cubicBezTo>
                    <a:pt x="32276" y="13376"/>
                    <a:pt x="30792" y="9998"/>
                    <a:pt x="27756" y="8012"/>
                  </a:cubicBezTo>
                  <a:lnTo>
                    <a:pt x="27756" y="7989"/>
                  </a:lnTo>
                  <a:lnTo>
                    <a:pt x="27756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70"/>
            <p:cNvSpPr/>
            <p:nvPr/>
          </p:nvSpPr>
          <p:spPr>
            <a:xfrm>
              <a:off x="7226712" y="2866251"/>
              <a:ext cx="358390" cy="938032"/>
            </a:xfrm>
            <a:custGeom>
              <a:avLst/>
              <a:gdLst/>
              <a:ahLst/>
              <a:cxnLst/>
              <a:rect l="l" t="t" r="r" b="b"/>
              <a:pathLst>
                <a:path w="15249" h="39912" extrusionOk="0">
                  <a:moveTo>
                    <a:pt x="3356" y="1"/>
                  </a:moveTo>
                  <a:lnTo>
                    <a:pt x="1" y="18329"/>
                  </a:lnTo>
                  <a:cubicBezTo>
                    <a:pt x="5045" y="19379"/>
                    <a:pt x="8560" y="23944"/>
                    <a:pt x="8286" y="29103"/>
                  </a:cubicBezTo>
                  <a:lnTo>
                    <a:pt x="7853" y="37480"/>
                  </a:lnTo>
                  <a:cubicBezTo>
                    <a:pt x="7784" y="38644"/>
                    <a:pt x="8606" y="39671"/>
                    <a:pt x="9747" y="39876"/>
                  </a:cubicBezTo>
                  <a:cubicBezTo>
                    <a:pt x="9882" y="39900"/>
                    <a:pt x="10016" y="39911"/>
                    <a:pt x="10147" y="39911"/>
                  </a:cubicBezTo>
                  <a:cubicBezTo>
                    <a:pt x="11288" y="39911"/>
                    <a:pt x="12277" y="39057"/>
                    <a:pt x="12441" y="37891"/>
                  </a:cubicBezTo>
                  <a:lnTo>
                    <a:pt x="14814" y="19334"/>
                  </a:lnTo>
                  <a:cubicBezTo>
                    <a:pt x="15248" y="16070"/>
                    <a:pt x="14267" y="12783"/>
                    <a:pt x="12121" y="10272"/>
                  </a:cubicBezTo>
                  <a:lnTo>
                    <a:pt x="335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70"/>
            <p:cNvSpPr/>
            <p:nvPr/>
          </p:nvSpPr>
          <p:spPr>
            <a:xfrm>
              <a:off x="6044388" y="2866251"/>
              <a:ext cx="358390" cy="938032"/>
            </a:xfrm>
            <a:custGeom>
              <a:avLst/>
              <a:gdLst/>
              <a:ahLst/>
              <a:cxnLst/>
              <a:rect l="l" t="t" r="r" b="b"/>
              <a:pathLst>
                <a:path w="15249" h="39912" extrusionOk="0">
                  <a:moveTo>
                    <a:pt x="11893" y="1"/>
                  </a:moveTo>
                  <a:lnTo>
                    <a:pt x="3105" y="10272"/>
                  </a:lnTo>
                  <a:cubicBezTo>
                    <a:pt x="982" y="12783"/>
                    <a:pt x="1" y="16070"/>
                    <a:pt x="412" y="19334"/>
                  </a:cubicBezTo>
                  <a:lnTo>
                    <a:pt x="2808" y="37891"/>
                  </a:lnTo>
                  <a:cubicBezTo>
                    <a:pt x="2952" y="39057"/>
                    <a:pt x="3957" y="39911"/>
                    <a:pt x="5101" y="39911"/>
                  </a:cubicBezTo>
                  <a:cubicBezTo>
                    <a:pt x="5233" y="39911"/>
                    <a:pt x="5367" y="39900"/>
                    <a:pt x="5502" y="39876"/>
                  </a:cubicBezTo>
                  <a:cubicBezTo>
                    <a:pt x="6643" y="39671"/>
                    <a:pt x="7465" y="38644"/>
                    <a:pt x="7396" y="37480"/>
                  </a:cubicBezTo>
                  <a:lnTo>
                    <a:pt x="6940" y="29103"/>
                  </a:lnTo>
                  <a:cubicBezTo>
                    <a:pt x="6666" y="23944"/>
                    <a:pt x="10204" y="19379"/>
                    <a:pt x="15248" y="18329"/>
                  </a:cubicBezTo>
                  <a:lnTo>
                    <a:pt x="1189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70"/>
            <p:cNvSpPr/>
            <p:nvPr/>
          </p:nvSpPr>
          <p:spPr>
            <a:xfrm>
              <a:off x="6225167" y="737375"/>
              <a:ext cx="1128731" cy="2766244"/>
            </a:xfrm>
            <a:custGeom>
              <a:avLst/>
              <a:gdLst/>
              <a:ahLst/>
              <a:cxnLst/>
              <a:rect l="l" t="t" r="r" b="b"/>
              <a:pathLst>
                <a:path w="48026" h="117700" extrusionOk="0">
                  <a:moveTo>
                    <a:pt x="24033" y="0"/>
                  </a:moveTo>
                  <a:cubicBezTo>
                    <a:pt x="23467" y="0"/>
                    <a:pt x="22898" y="214"/>
                    <a:pt x="22461" y="651"/>
                  </a:cubicBezTo>
                  <a:cubicBezTo>
                    <a:pt x="20361" y="2774"/>
                    <a:pt x="16481" y="7978"/>
                    <a:pt x="10318" y="20600"/>
                  </a:cubicBezTo>
                  <a:cubicBezTo>
                    <a:pt x="1" y="41782"/>
                    <a:pt x="3607" y="74308"/>
                    <a:pt x="3356" y="89031"/>
                  </a:cubicBezTo>
                  <a:cubicBezTo>
                    <a:pt x="3105" y="103753"/>
                    <a:pt x="8515" y="117699"/>
                    <a:pt x="8515" y="117699"/>
                  </a:cubicBezTo>
                  <a:lnTo>
                    <a:pt x="41315" y="117699"/>
                  </a:lnTo>
                  <a:cubicBezTo>
                    <a:pt x="44921" y="109436"/>
                    <a:pt x="45971" y="90583"/>
                    <a:pt x="45971" y="90583"/>
                  </a:cubicBezTo>
                  <a:cubicBezTo>
                    <a:pt x="48025" y="39705"/>
                    <a:pt x="42091" y="27836"/>
                    <a:pt x="39512" y="21628"/>
                  </a:cubicBezTo>
                  <a:cubicBezTo>
                    <a:pt x="37434" y="16674"/>
                    <a:pt x="29080" y="5239"/>
                    <a:pt x="25816" y="902"/>
                  </a:cubicBezTo>
                  <a:cubicBezTo>
                    <a:pt x="25381" y="306"/>
                    <a:pt x="24710" y="0"/>
                    <a:pt x="2403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70"/>
            <p:cNvSpPr/>
            <p:nvPr/>
          </p:nvSpPr>
          <p:spPr>
            <a:xfrm>
              <a:off x="6459061" y="737375"/>
              <a:ext cx="694734" cy="508853"/>
            </a:xfrm>
            <a:custGeom>
              <a:avLst/>
              <a:gdLst/>
              <a:ahLst/>
              <a:cxnLst/>
              <a:rect l="l" t="t" r="r" b="b"/>
              <a:pathLst>
                <a:path w="29560" h="21651" extrusionOk="0">
                  <a:moveTo>
                    <a:pt x="14081" y="0"/>
                  </a:moveTo>
                  <a:cubicBezTo>
                    <a:pt x="13515" y="0"/>
                    <a:pt x="12946" y="214"/>
                    <a:pt x="12509" y="651"/>
                  </a:cubicBezTo>
                  <a:cubicBezTo>
                    <a:pt x="10409" y="2774"/>
                    <a:pt x="6529" y="7978"/>
                    <a:pt x="366" y="20600"/>
                  </a:cubicBezTo>
                  <a:cubicBezTo>
                    <a:pt x="252" y="20874"/>
                    <a:pt x="115" y="21148"/>
                    <a:pt x="1" y="21422"/>
                  </a:cubicBezTo>
                  <a:cubicBezTo>
                    <a:pt x="4345" y="20339"/>
                    <a:pt x="8836" y="19878"/>
                    <a:pt x="13339" y="19878"/>
                  </a:cubicBezTo>
                  <a:cubicBezTo>
                    <a:pt x="17376" y="19878"/>
                    <a:pt x="21422" y="20248"/>
                    <a:pt x="25382" y="20874"/>
                  </a:cubicBezTo>
                  <a:cubicBezTo>
                    <a:pt x="26775" y="21103"/>
                    <a:pt x="28167" y="21354"/>
                    <a:pt x="29560" y="21650"/>
                  </a:cubicBezTo>
                  <a:cubicBezTo>
                    <a:pt x="29560" y="21650"/>
                    <a:pt x="29560" y="21628"/>
                    <a:pt x="29560" y="21628"/>
                  </a:cubicBezTo>
                  <a:cubicBezTo>
                    <a:pt x="27482" y="16674"/>
                    <a:pt x="19128" y="5239"/>
                    <a:pt x="15864" y="902"/>
                  </a:cubicBezTo>
                  <a:cubicBezTo>
                    <a:pt x="15429" y="306"/>
                    <a:pt x="14758" y="0"/>
                    <a:pt x="1408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70"/>
            <p:cNvSpPr/>
            <p:nvPr/>
          </p:nvSpPr>
          <p:spPr>
            <a:xfrm>
              <a:off x="6400047" y="3487462"/>
              <a:ext cx="827241" cy="115891"/>
            </a:xfrm>
            <a:custGeom>
              <a:avLst/>
              <a:gdLst/>
              <a:ahLst/>
              <a:cxnLst/>
              <a:rect l="l" t="t" r="r" b="b"/>
              <a:pathLst>
                <a:path w="35198" h="4931" extrusionOk="0">
                  <a:moveTo>
                    <a:pt x="2466" y="0"/>
                  </a:moveTo>
                  <a:cubicBezTo>
                    <a:pt x="1119" y="0"/>
                    <a:pt x="1" y="1119"/>
                    <a:pt x="1" y="2465"/>
                  </a:cubicBezTo>
                  <a:cubicBezTo>
                    <a:pt x="1" y="3835"/>
                    <a:pt x="1119" y="4931"/>
                    <a:pt x="2466" y="4931"/>
                  </a:cubicBezTo>
                  <a:lnTo>
                    <a:pt x="32732" y="4931"/>
                  </a:lnTo>
                  <a:cubicBezTo>
                    <a:pt x="34102" y="4931"/>
                    <a:pt x="35198" y="3835"/>
                    <a:pt x="35198" y="2465"/>
                  </a:cubicBezTo>
                  <a:cubicBezTo>
                    <a:pt x="35198" y="1119"/>
                    <a:pt x="34102" y="0"/>
                    <a:pt x="3273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70"/>
            <p:cNvSpPr/>
            <p:nvPr/>
          </p:nvSpPr>
          <p:spPr>
            <a:xfrm>
              <a:off x="6491259" y="1494028"/>
              <a:ext cx="612099" cy="612123"/>
            </a:xfrm>
            <a:custGeom>
              <a:avLst/>
              <a:gdLst/>
              <a:ahLst/>
              <a:cxnLst/>
              <a:rect l="l" t="t" r="r" b="b"/>
              <a:pathLst>
                <a:path w="26044" h="26045" extrusionOk="0">
                  <a:moveTo>
                    <a:pt x="13011" y="3790"/>
                  </a:moveTo>
                  <a:cubicBezTo>
                    <a:pt x="18124" y="3790"/>
                    <a:pt x="22255" y="7921"/>
                    <a:pt x="22255" y="13034"/>
                  </a:cubicBezTo>
                  <a:cubicBezTo>
                    <a:pt x="22255" y="18124"/>
                    <a:pt x="18124" y="22255"/>
                    <a:pt x="13011" y="22255"/>
                  </a:cubicBezTo>
                  <a:cubicBezTo>
                    <a:pt x="7921" y="22255"/>
                    <a:pt x="3789" y="18124"/>
                    <a:pt x="3789" y="13034"/>
                  </a:cubicBezTo>
                  <a:cubicBezTo>
                    <a:pt x="3789" y="7921"/>
                    <a:pt x="7921" y="3790"/>
                    <a:pt x="13011" y="3790"/>
                  </a:cubicBezTo>
                  <a:close/>
                  <a:moveTo>
                    <a:pt x="13011" y="1"/>
                  </a:moveTo>
                  <a:cubicBezTo>
                    <a:pt x="5821" y="1"/>
                    <a:pt x="0" y="5844"/>
                    <a:pt x="0" y="13034"/>
                  </a:cubicBezTo>
                  <a:cubicBezTo>
                    <a:pt x="0" y="20224"/>
                    <a:pt x="5821" y="26044"/>
                    <a:pt x="13011" y="26044"/>
                  </a:cubicBezTo>
                  <a:cubicBezTo>
                    <a:pt x="20201" y="26044"/>
                    <a:pt x="26044" y="20224"/>
                    <a:pt x="26044" y="13034"/>
                  </a:cubicBezTo>
                  <a:cubicBezTo>
                    <a:pt x="26044" y="5844"/>
                    <a:pt x="20201" y="1"/>
                    <a:pt x="1301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70"/>
            <p:cNvSpPr/>
            <p:nvPr/>
          </p:nvSpPr>
          <p:spPr>
            <a:xfrm>
              <a:off x="6776646" y="1518706"/>
              <a:ext cx="41317" cy="41858"/>
            </a:xfrm>
            <a:custGeom>
              <a:avLst/>
              <a:gdLst/>
              <a:ahLst/>
              <a:cxnLst/>
              <a:rect l="l" t="t" r="r" b="b"/>
              <a:pathLst>
                <a:path w="1758" h="1781" fill="none" extrusionOk="0">
                  <a:moveTo>
                    <a:pt x="1758" y="891"/>
                  </a:moveTo>
                  <a:cubicBezTo>
                    <a:pt x="1758" y="411"/>
                    <a:pt x="1370" y="1"/>
                    <a:pt x="868" y="1"/>
                  </a:cubicBezTo>
                  <a:cubicBezTo>
                    <a:pt x="388" y="1"/>
                    <a:pt x="0" y="411"/>
                    <a:pt x="0" y="891"/>
                  </a:cubicBezTo>
                  <a:cubicBezTo>
                    <a:pt x="0" y="1370"/>
                    <a:pt x="388" y="1781"/>
                    <a:pt x="868" y="1781"/>
                  </a:cubicBezTo>
                  <a:cubicBezTo>
                    <a:pt x="1370" y="1781"/>
                    <a:pt x="1758" y="1370"/>
                    <a:pt x="1758" y="8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70"/>
            <p:cNvSpPr/>
            <p:nvPr/>
          </p:nvSpPr>
          <p:spPr>
            <a:xfrm>
              <a:off x="6776646" y="2040126"/>
              <a:ext cx="41317" cy="41341"/>
            </a:xfrm>
            <a:custGeom>
              <a:avLst/>
              <a:gdLst/>
              <a:ahLst/>
              <a:cxnLst/>
              <a:rect l="l" t="t" r="r" b="b"/>
              <a:pathLst>
                <a:path w="1758" h="1759" fill="none" extrusionOk="0">
                  <a:moveTo>
                    <a:pt x="1758" y="868"/>
                  </a:moveTo>
                  <a:cubicBezTo>
                    <a:pt x="1758" y="389"/>
                    <a:pt x="1370" y="1"/>
                    <a:pt x="868" y="1"/>
                  </a:cubicBezTo>
                  <a:cubicBezTo>
                    <a:pt x="388" y="1"/>
                    <a:pt x="0" y="389"/>
                    <a:pt x="0" y="868"/>
                  </a:cubicBezTo>
                  <a:cubicBezTo>
                    <a:pt x="0" y="1370"/>
                    <a:pt x="388" y="1758"/>
                    <a:pt x="868" y="1758"/>
                  </a:cubicBezTo>
                  <a:cubicBezTo>
                    <a:pt x="1370" y="1758"/>
                    <a:pt x="1758" y="1370"/>
                    <a:pt x="1758" y="8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70"/>
            <p:cNvSpPr/>
            <p:nvPr/>
          </p:nvSpPr>
          <p:spPr>
            <a:xfrm>
              <a:off x="6958505" y="1593278"/>
              <a:ext cx="45618" cy="45618"/>
            </a:xfrm>
            <a:custGeom>
              <a:avLst/>
              <a:gdLst/>
              <a:ahLst/>
              <a:cxnLst/>
              <a:rect l="l" t="t" r="r" b="b"/>
              <a:pathLst>
                <a:path w="1941" h="1941" fill="none" extrusionOk="0">
                  <a:moveTo>
                    <a:pt x="1598" y="1575"/>
                  </a:moveTo>
                  <a:cubicBezTo>
                    <a:pt x="1940" y="1233"/>
                    <a:pt x="1940" y="685"/>
                    <a:pt x="1598" y="343"/>
                  </a:cubicBezTo>
                  <a:cubicBezTo>
                    <a:pt x="1255" y="0"/>
                    <a:pt x="708" y="0"/>
                    <a:pt x="365" y="343"/>
                  </a:cubicBezTo>
                  <a:cubicBezTo>
                    <a:pt x="0" y="685"/>
                    <a:pt x="0" y="1233"/>
                    <a:pt x="365" y="1575"/>
                  </a:cubicBezTo>
                  <a:cubicBezTo>
                    <a:pt x="708" y="1940"/>
                    <a:pt x="1255" y="1940"/>
                    <a:pt x="1598" y="15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70"/>
            <p:cNvSpPr/>
            <p:nvPr/>
          </p:nvSpPr>
          <p:spPr>
            <a:xfrm>
              <a:off x="6590485" y="1961816"/>
              <a:ext cx="45101" cy="45078"/>
            </a:xfrm>
            <a:custGeom>
              <a:avLst/>
              <a:gdLst/>
              <a:ahLst/>
              <a:cxnLst/>
              <a:rect l="l" t="t" r="r" b="b"/>
              <a:pathLst>
                <a:path w="1919" h="1918" fill="none" extrusionOk="0">
                  <a:moveTo>
                    <a:pt x="1576" y="1575"/>
                  </a:moveTo>
                  <a:cubicBezTo>
                    <a:pt x="1918" y="1233"/>
                    <a:pt x="1918" y="685"/>
                    <a:pt x="1576" y="343"/>
                  </a:cubicBezTo>
                  <a:cubicBezTo>
                    <a:pt x="1234" y="0"/>
                    <a:pt x="686" y="0"/>
                    <a:pt x="343" y="343"/>
                  </a:cubicBezTo>
                  <a:cubicBezTo>
                    <a:pt x="1" y="685"/>
                    <a:pt x="1" y="1233"/>
                    <a:pt x="343" y="1575"/>
                  </a:cubicBezTo>
                  <a:cubicBezTo>
                    <a:pt x="686" y="1918"/>
                    <a:pt x="1234" y="1918"/>
                    <a:pt x="1576" y="15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70"/>
            <p:cNvSpPr/>
            <p:nvPr/>
          </p:nvSpPr>
          <p:spPr>
            <a:xfrm>
              <a:off x="7037355" y="1779416"/>
              <a:ext cx="41317" cy="41341"/>
            </a:xfrm>
            <a:custGeom>
              <a:avLst/>
              <a:gdLst/>
              <a:ahLst/>
              <a:cxnLst/>
              <a:rect l="l" t="t" r="r" b="b"/>
              <a:pathLst>
                <a:path w="1758" h="1759" fill="none" extrusionOk="0">
                  <a:moveTo>
                    <a:pt x="868" y="1758"/>
                  </a:moveTo>
                  <a:cubicBezTo>
                    <a:pt x="1347" y="1758"/>
                    <a:pt x="1758" y="1370"/>
                    <a:pt x="1758" y="891"/>
                  </a:cubicBezTo>
                  <a:cubicBezTo>
                    <a:pt x="1758" y="389"/>
                    <a:pt x="1347" y="1"/>
                    <a:pt x="868" y="1"/>
                  </a:cubicBezTo>
                  <a:cubicBezTo>
                    <a:pt x="388" y="1"/>
                    <a:pt x="0" y="389"/>
                    <a:pt x="0" y="891"/>
                  </a:cubicBezTo>
                  <a:cubicBezTo>
                    <a:pt x="0" y="1370"/>
                    <a:pt x="388" y="1758"/>
                    <a:pt x="868" y="17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70"/>
            <p:cNvSpPr/>
            <p:nvPr/>
          </p:nvSpPr>
          <p:spPr>
            <a:xfrm>
              <a:off x="6515936" y="1779416"/>
              <a:ext cx="41317" cy="41341"/>
            </a:xfrm>
            <a:custGeom>
              <a:avLst/>
              <a:gdLst/>
              <a:ahLst/>
              <a:cxnLst/>
              <a:rect l="l" t="t" r="r" b="b"/>
              <a:pathLst>
                <a:path w="1758" h="1759" fill="none" extrusionOk="0">
                  <a:moveTo>
                    <a:pt x="890" y="1758"/>
                  </a:moveTo>
                  <a:cubicBezTo>
                    <a:pt x="1370" y="1758"/>
                    <a:pt x="1758" y="1370"/>
                    <a:pt x="1758" y="891"/>
                  </a:cubicBezTo>
                  <a:cubicBezTo>
                    <a:pt x="1758" y="389"/>
                    <a:pt x="1370" y="1"/>
                    <a:pt x="890" y="1"/>
                  </a:cubicBezTo>
                  <a:cubicBezTo>
                    <a:pt x="388" y="1"/>
                    <a:pt x="0" y="389"/>
                    <a:pt x="0" y="891"/>
                  </a:cubicBezTo>
                  <a:cubicBezTo>
                    <a:pt x="0" y="1370"/>
                    <a:pt x="388" y="1758"/>
                    <a:pt x="890" y="17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70"/>
            <p:cNvSpPr/>
            <p:nvPr/>
          </p:nvSpPr>
          <p:spPr>
            <a:xfrm>
              <a:off x="6958505" y="1961816"/>
              <a:ext cx="45618" cy="45078"/>
            </a:xfrm>
            <a:custGeom>
              <a:avLst/>
              <a:gdLst/>
              <a:ahLst/>
              <a:cxnLst/>
              <a:rect l="l" t="t" r="r" b="b"/>
              <a:pathLst>
                <a:path w="1941" h="1918" fill="none" extrusionOk="0">
                  <a:moveTo>
                    <a:pt x="365" y="1575"/>
                  </a:moveTo>
                  <a:cubicBezTo>
                    <a:pt x="708" y="1918"/>
                    <a:pt x="1255" y="1918"/>
                    <a:pt x="1598" y="1575"/>
                  </a:cubicBezTo>
                  <a:cubicBezTo>
                    <a:pt x="1940" y="1233"/>
                    <a:pt x="1940" y="685"/>
                    <a:pt x="1598" y="343"/>
                  </a:cubicBezTo>
                  <a:cubicBezTo>
                    <a:pt x="1255" y="0"/>
                    <a:pt x="708" y="0"/>
                    <a:pt x="365" y="343"/>
                  </a:cubicBezTo>
                  <a:cubicBezTo>
                    <a:pt x="0" y="685"/>
                    <a:pt x="0" y="1233"/>
                    <a:pt x="365" y="15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70"/>
            <p:cNvSpPr/>
            <p:nvPr/>
          </p:nvSpPr>
          <p:spPr>
            <a:xfrm>
              <a:off x="6590485" y="1593278"/>
              <a:ext cx="45101" cy="45618"/>
            </a:xfrm>
            <a:custGeom>
              <a:avLst/>
              <a:gdLst/>
              <a:ahLst/>
              <a:cxnLst/>
              <a:rect l="l" t="t" r="r" b="b"/>
              <a:pathLst>
                <a:path w="1919" h="1941" fill="none" extrusionOk="0">
                  <a:moveTo>
                    <a:pt x="343" y="1575"/>
                  </a:moveTo>
                  <a:cubicBezTo>
                    <a:pt x="686" y="1940"/>
                    <a:pt x="1234" y="1940"/>
                    <a:pt x="1576" y="1575"/>
                  </a:cubicBezTo>
                  <a:cubicBezTo>
                    <a:pt x="1918" y="1233"/>
                    <a:pt x="1918" y="685"/>
                    <a:pt x="1576" y="343"/>
                  </a:cubicBezTo>
                  <a:cubicBezTo>
                    <a:pt x="1234" y="0"/>
                    <a:pt x="686" y="0"/>
                    <a:pt x="343" y="343"/>
                  </a:cubicBezTo>
                  <a:cubicBezTo>
                    <a:pt x="1" y="685"/>
                    <a:pt x="1" y="1233"/>
                    <a:pt x="343" y="15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70"/>
            <p:cNvSpPr/>
            <p:nvPr/>
          </p:nvSpPr>
          <p:spPr>
            <a:xfrm>
              <a:off x="6300821" y="2064803"/>
              <a:ext cx="992981" cy="173848"/>
            </a:xfrm>
            <a:custGeom>
              <a:avLst/>
              <a:gdLst/>
              <a:ahLst/>
              <a:cxnLst/>
              <a:rect l="l" t="t" r="r" b="b"/>
              <a:pathLst>
                <a:path w="42250" h="7397" fill="none" extrusionOk="0">
                  <a:moveTo>
                    <a:pt x="0" y="7396"/>
                  </a:moveTo>
                  <a:cubicBezTo>
                    <a:pt x="0" y="7396"/>
                    <a:pt x="21821" y="1"/>
                    <a:pt x="42250" y="703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70"/>
            <p:cNvSpPr/>
            <p:nvPr/>
          </p:nvSpPr>
          <p:spPr>
            <a:xfrm>
              <a:off x="6363571" y="1379761"/>
              <a:ext cx="872295" cy="112694"/>
            </a:xfrm>
            <a:custGeom>
              <a:avLst/>
              <a:gdLst/>
              <a:ahLst/>
              <a:cxnLst/>
              <a:rect l="l" t="t" r="r" b="b"/>
              <a:pathLst>
                <a:path w="37115" h="4795" fill="none" extrusionOk="0">
                  <a:moveTo>
                    <a:pt x="1" y="4794"/>
                  </a:moveTo>
                  <a:cubicBezTo>
                    <a:pt x="6095" y="3196"/>
                    <a:pt x="21753" y="1"/>
                    <a:pt x="37115" y="4452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70"/>
            <p:cNvSpPr/>
            <p:nvPr/>
          </p:nvSpPr>
          <p:spPr>
            <a:xfrm>
              <a:off x="6300821" y="2188730"/>
              <a:ext cx="992981" cy="173824"/>
            </a:xfrm>
            <a:custGeom>
              <a:avLst/>
              <a:gdLst/>
              <a:ahLst/>
              <a:cxnLst/>
              <a:rect l="l" t="t" r="r" b="b"/>
              <a:pathLst>
                <a:path w="42250" h="7396" fill="none" extrusionOk="0">
                  <a:moveTo>
                    <a:pt x="0" y="7396"/>
                  </a:moveTo>
                  <a:cubicBezTo>
                    <a:pt x="0" y="7396"/>
                    <a:pt x="21821" y="0"/>
                    <a:pt x="42250" y="7053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70"/>
            <p:cNvSpPr/>
            <p:nvPr/>
          </p:nvSpPr>
          <p:spPr>
            <a:xfrm>
              <a:off x="6999799" y="4108648"/>
              <a:ext cx="367485" cy="317824"/>
            </a:xfrm>
            <a:custGeom>
              <a:avLst/>
              <a:gdLst/>
              <a:ahLst/>
              <a:cxnLst/>
              <a:rect l="l" t="t" r="r" b="b"/>
              <a:pathLst>
                <a:path w="15636" h="13523" extrusionOk="0">
                  <a:moveTo>
                    <a:pt x="1" y="1"/>
                  </a:moveTo>
                  <a:lnTo>
                    <a:pt x="1" y="1"/>
                  </a:lnTo>
                  <a:cubicBezTo>
                    <a:pt x="206" y="1850"/>
                    <a:pt x="800" y="3676"/>
                    <a:pt x="1713" y="5319"/>
                  </a:cubicBezTo>
                  <a:cubicBezTo>
                    <a:pt x="2603" y="6986"/>
                    <a:pt x="3812" y="8492"/>
                    <a:pt x="5228" y="9747"/>
                  </a:cubicBezTo>
                  <a:cubicBezTo>
                    <a:pt x="6666" y="10980"/>
                    <a:pt x="8332" y="11961"/>
                    <a:pt x="10112" y="12601"/>
                  </a:cubicBezTo>
                  <a:cubicBezTo>
                    <a:pt x="11735" y="13204"/>
                    <a:pt x="13433" y="13523"/>
                    <a:pt x="15138" y="13523"/>
                  </a:cubicBezTo>
                  <a:cubicBezTo>
                    <a:pt x="15304" y="13523"/>
                    <a:pt x="15470" y="13520"/>
                    <a:pt x="15636" y="13514"/>
                  </a:cubicBezTo>
                  <a:cubicBezTo>
                    <a:pt x="13787" y="13262"/>
                    <a:pt x="12007" y="12783"/>
                    <a:pt x="10341" y="12053"/>
                  </a:cubicBezTo>
                  <a:cubicBezTo>
                    <a:pt x="8674" y="11322"/>
                    <a:pt x="7099" y="10364"/>
                    <a:pt x="5730" y="9177"/>
                  </a:cubicBezTo>
                  <a:cubicBezTo>
                    <a:pt x="4360" y="7990"/>
                    <a:pt x="3173" y="6575"/>
                    <a:pt x="2215" y="5023"/>
                  </a:cubicBezTo>
                  <a:cubicBezTo>
                    <a:pt x="1256" y="3470"/>
                    <a:pt x="526" y="178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70"/>
            <p:cNvSpPr/>
            <p:nvPr/>
          </p:nvSpPr>
          <p:spPr>
            <a:xfrm>
              <a:off x="6337296" y="4150506"/>
              <a:ext cx="287013" cy="348166"/>
            </a:xfrm>
            <a:custGeom>
              <a:avLst/>
              <a:gdLst/>
              <a:ahLst/>
              <a:cxnLst/>
              <a:rect l="l" t="t" r="r" b="b"/>
              <a:pathLst>
                <a:path w="12212" h="14814" extrusionOk="0">
                  <a:moveTo>
                    <a:pt x="12212" y="0"/>
                  </a:moveTo>
                  <a:lnTo>
                    <a:pt x="12212" y="0"/>
                  </a:lnTo>
                  <a:cubicBezTo>
                    <a:pt x="11710" y="1598"/>
                    <a:pt x="11093" y="3127"/>
                    <a:pt x="10317" y="4565"/>
                  </a:cubicBezTo>
                  <a:cubicBezTo>
                    <a:pt x="9541" y="6003"/>
                    <a:pt x="8628" y="7373"/>
                    <a:pt x="7578" y="8628"/>
                  </a:cubicBezTo>
                  <a:cubicBezTo>
                    <a:pt x="6551" y="9884"/>
                    <a:pt x="5387" y="11048"/>
                    <a:pt x="4109" y="12075"/>
                  </a:cubicBezTo>
                  <a:cubicBezTo>
                    <a:pt x="2831" y="13102"/>
                    <a:pt x="1461" y="14015"/>
                    <a:pt x="0" y="14814"/>
                  </a:cubicBezTo>
                  <a:lnTo>
                    <a:pt x="0" y="14814"/>
                  </a:lnTo>
                  <a:cubicBezTo>
                    <a:pt x="1575" y="14312"/>
                    <a:pt x="3105" y="13513"/>
                    <a:pt x="4474" y="12554"/>
                  </a:cubicBezTo>
                  <a:cubicBezTo>
                    <a:pt x="5844" y="11573"/>
                    <a:pt x="7099" y="10409"/>
                    <a:pt x="8172" y="9108"/>
                  </a:cubicBezTo>
                  <a:cubicBezTo>
                    <a:pt x="9245" y="7807"/>
                    <a:pt x="10158" y="6369"/>
                    <a:pt x="10842" y="4816"/>
                  </a:cubicBezTo>
                  <a:cubicBezTo>
                    <a:pt x="11527" y="3287"/>
                    <a:pt x="12007" y="1667"/>
                    <a:pt x="1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70"/>
            <p:cNvSpPr/>
            <p:nvPr/>
          </p:nvSpPr>
          <p:spPr>
            <a:xfrm>
              <a:off x="6588346" y="4358641"/>
              <a:ext cx="71377" cy="142731"/>
            </a:xfrm>
            <a:custGeom>
              <a:avLst/>
              <a:gdLst/>
              <a:ahLst/>
              <a:cxnLst/>
              <a:rect l="l" t="t" r="r" b="b"/>
              <a:pathLst>
                <a:path w="3037" h="6073" extrusionOk="0">
                  <a:moveTo>
                    <a:pt x="3036" y="1"/>
                  </a:moveTo>
                  <a:cubicBezTo>
                    <a:pt x="2626" y="434"/>
                    <a:pt x="2306" y="914"/>
                    <a:pt x="2009" y="1393"/>
                  </a:cubicBezTo>
                  <a:cubicBezTo>
                    <a:pt x="1690" y="1872"/>
                    <a:pt x="1416" y="2352"/>
                    <a:pt x="1165" y="2854"/>
                  </a:cubicBezTo>
                  <a:cubicBezTo>
                    <a:pt x="914" y="3379"/>
                    <a:pt x="685" y="3881"/>
                    <a:pt x="480" y="4429"/>
                  </a:cubicBezTo>
                  <a:cubicBezTo>
                    <a:pt x="275" y="4954"/>
                    <a:pt x="92" y="5501"/>
                    <a:pt x="1" y="6072"/>
                  </a:cubicBezTo>
                  <a:cubicBezTo>
                    <a:pt x="389" y="5638"/>
                    <a:pt x="708" y="5159"/>
                    <a:pt x="1005" y="4680"/>
                  </a:cubicBezTo>
                  <a:cubicBezTo>
                    <a:pt x="1325" y="4200"/>
                    <a:pt x="1598" y="3721"/>
                    <a:pt x="1849" y="3196"/>
                  </a:cubicBezTo>
                  <a:cubicBezTo>
                    <a:pt x="2101" y="2694"/>
                    <a:pt x="2329" y="2169"/>
                    <a:pt x="2534" y="1644"/>
                  </a:cubicBezTo>
                  <a:cubicBezTo>
                    <a:pt x="2740" y="1119"/>
                    <a:pt x="2922" y="571"/>
                    <a:pt x="3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70"/>
            <p:cNvSpPr/>
            <p:nvPr/>
          </p:nvSpPr>
          <p:spPr>
            <a:xfrm>
              <a:off x="6815800" y="4447691"/>
              <a:ext cx="20400" cy="71377"/>
            </a:xfrm>
            <a:custGeom>
              <a:avLst/>
              <a:gdLst/>
              <a:ahLst/>
              <a:cxnLst/>
              <a:rect l="l" t="t" r="r" b="b"/>
              <a:pathLst>
                <a:path w="868" h="3037" extrusionOk="0">
                  <a:moveTo>
                    <a:pt x="183" y="1"/>
                  </a:moveTo>
                  <a:cubicBezTo>
                    <a:pt x="69" y="274"/>
                    <a:pt x="23" y="548"/>
                    <a:pt x="1" y="822"/>
                  </a:cubicBezTo>
                  <a:cubicBezTo>
                    <a:pt x="1" y="1073"/>
                    <a:pt x="1" y="1324"/>
                    <a:pt x="46" y="1575"/>
                  </a:cubicBezTo>
                  <a:cubicBezTo>
                    <a:pt x="92" y="1827"/>
                    <a:pt x="160" y="2078"/>
                    <a:pt x="252" y="2329"/>
                  </a:cubicBezTo>
                  <a:cubicBezTo>
                    <a:pt x="366" y="2580"/>
                    <a:pt x="480" y="2808"/>
                    <a:pt x="685" y="3036"/>
                  </a:cubicBezTo>
                  <a:cubicBezTo>
                    <a:pt x="799" y="2762"/>
                    <a:pt x="822" y="2488"/>
                    <a:pt x="845" y="2237"/>
                  </a:cubicBezTo>
                  <a:cubicBezTo>
                    <a:pt x="868" y="1964"/>
                    <a:pt x="845" y="1712"/>
                    <a:pt x="799" y="1461"/>
                  </a:cubicBezTo>
                  <a:cubicBezTo>
                    <a:pt x="754" y="1210"/>
                    <a:pt x="685" y="959"/>
                    <a:pt x="594" y="708"/>
                  </a:cubicBezTo>
                  <a:cubicBezTo>
                    <a:pt x="503" y="480"/>
                    <a:pt x="366" y="229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70"/>
            <p:cNvSpPr/>
            <p:nvPr/>
          </p:nvSpPr>
          <p:spPr>
            <a:xfrm>
              <a:off x="6939727" y="4352202"/>
              <a:ext cx="105691" cy="143788"/>
            </a:xfrm>
            <a:custGeom>
              <a:avLst/>
              <a:gdLst/>
              <a:ahLst/>
              <a:cxnLst/>
              <a:rect l="l" t="t" r="r" b="b"/>
              <a:pathLst>
                <a:path w="4497" h="6118" extrusionOk="0">
                  <a:moveTo>
                    <a:pt x="0" y="1"/>
                  </a:moveTo>
                  <a:lnTo>
                    <a:pt x="0" y="1"/>
                  </a:lnTo>
                  <a:cubicBezTo>
                    <a:pt x="46" y="663"/>
                    <a:pt x="228" y="1302"/>
                    <a:pt x="502" y="1918"/>
                  </a:cubicBezTo>
                  <a:cubicBezTo>
                    <a:pt x="753" y="2534"/>
                    <a:pt x="1073" y="3105"/>
                    <a:pt x="1461" y="3630"/>
                  </a:cubicBezTo>
                  <a:cubicBezTo>
                    <a:pt x="1849" y="4178"/>
                    <a:pt x="2306" y="4657"/>
                    <a:pt x="2831" y="5091"/>
                  </a:cubicBezTo>
                  <a:cubicBezTo>
                    <a:pt x="3333" y="5502"/>
                    <a:pt x="3881" y="5867"/>
                    <a:pt x="4497" y="6118"/>
                  </a:cubicBezTo>
                  <a:lnTo>
                    <a:pt x="3241" y="4657"/>
                  </a:lnTo>
                  <a:cubicBezTo>
                    <a:pt x="2831" y="4178"/>
                    <a:pt x="2443" y="3698"/>
                    <a:pt x="2077" y="3196"/>
                  </a:cubicBezTo>
                  <a:cubicBezTo>
                    <a:pt x="1712" y="2694"/>
                    <a:pt x="1347" y="2169"/>
                    <a:pt x="1027" y="164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70"/>
            <p:cNvSpPr/>
            <p:nvPr/>
          </p:nvSpPr>
          <p:spPr>
            <a:xfrm>
              <a:off x="5244022" y="4021761"/>
              <a:ext cx="726909" cy="52599"/>
            </a:xfrm>
            <a:custGeom>
              <a:avLst/>
              <a:gdLst/>
              <a:ahLst/>
              <a:cxnLst/>
              <a:rect l="l" t="t" r="r" b="b"/>
              <a:pathLst>
                <a:path w="30929" h="2238" extrusionOk="0">
                  <a:moveTo>
                    <a:pt x="0" y="0"/>
                  </a:moveTo>
                  <a:lnTo>
                    <a:pt x="0" y="2237"/>
                  </a:lnTo>
                  <a:lnTo>
                    <a:pt x="30929" y="2237"/>
                  </a:lnTo>
                  <a:lnTo>
                    <a:pt x="3092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70"/>
            <p:cNvSpPr/>
            <p:nvPr/>
          </p:nvSpPr>
          <p:spPr>
            <a:xfrm>
              <a:off x="4955415" y="4076474"/>
              <a:ext cx="1005343" cy="565447"/>
            </a:xfrm>
            <a:custGeom>
              <a:avLst/>
              <a:gdLst/>
              <a:ahLst/>
              <a:cxnLst/>
              <a:rect l="l" t="t" r="r" b="b"/>
              <a:pathLst>
                <a:path w="42776" h="24059" fill="none" extrusionOk="0">
                  <a:moveTo>
                    <a:pt x="30404" y="24058"/>
                  </a:moveTo>
                  <a:lnTo>
                    <a:pt x="42775" y="0"/>
                  </a:lnTo>
                  <a:lnTo>
                    <a:pt x="12372" y="0"/>
                  </a:lnTo>
                  <a:lnTo>
                    <a:pt x="0" y="2405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70"/>
            <p:cNvSpPr/>
            <p:nvPr/>
          </p:nvSpPr>
          <p:spPr>
            <a:xfrm>
              <a:off x="5141012" y="4278170"/>
              <a:ext cx="710833" cy="24"/>
            </a:xfrm>
            <a:custGeom>
              <a:avLst/>
              <a:gdLst/>
              <a:ahLst/>
              <a:cxnLst/>
              <a:rect l="l" t="t" r="r" b="b"/>
              <a:pathLst>
                <a:path w="30245" h="1" fill="none" extrusionOk="0">
                  <a:moveTo>
                    <a:pt x="30244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70"/>
            <p:cNvSpPr/>
            <p:nvPr/>
          </p:nvSpPr>
          <p:spPr>
            <a:xfrm>
              <a:off x="5016027" y="4520642"/>
              <a:ext cx="710833" cy="24"/>
            </a:xfrm>
            <a:custGeom>
              <a:avLst/>
              <a:gdLst/>
              <a:ahLst/>
              <a:cxnLst/>
              <a:rect l="l" t="t" r="r" b="b"/>
              <a:pathLst>
                <a:path w="30245" h="1" fill="none" extrusionOk="0">
                  <a:moveTo>
                    <a:pt x="30244" y="1"/>
                  </a:moveTo>
                  <a:lnTo>
                    <a:pt x="1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70"/>
            <p:cNvSpPr/>
            <p:nvPr/>
          </p:nvSpPr>
          <p:spPr>
            <a:xfrm>
              <a:off x="5639916" y="4572159"/>
              <a:ext cx="82094" cy="83692"/>
            </a:xfrm>
            <a:custGeom>
              <a:avLst/>
              <a:gdLst/>
              <a:ahLst/>
              <a:cxnLst/>
              <a:rect l="l" t="t" r="r" b="b"/>
              <a:pathLst>
                <a:path w="3493" h="3561" extrusionOk="0">
                  <a:moveTo>
                    <a:pt x="3493" y="0"/>
                  </a:moveTo>
                  <a:lnTo>
                    <a:pt x="1804" y="46"/>
                  </a:lnTo>
                  <a:lnTo>
                    <a:pt x="0" y="3561"/>
                  </a:lnTo>
                  <a:lnTo>
                    <a:pt x="0" y="3561"/>
                  </a:lnTo>
                  <a:lnTo>
                    <a:pt x="1690" y="3515"/>
                  </a:lnTo>
                  <a:lnTo>
                    <a:pt x="349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70"/>
            <p:cNvSpPr/>
            <p:nvPr/>
          </p:nvSpPr>
          <p:spPr>
            <a:xfrm>
              <a:off x="4933417" y="4572159"/>
              <a:ext cx="82094" cy="83692"/>
            </a:xfrm>
            <a:custGeom>
              <a:avLst/>
              <a:gdLst/>
              <a:ahLst/>
              <a:cxnLst/>
              <a:rect l="l" t="t" r="r" b="b"/>
              <a:pathLst>
                <a:path w="3493" h="3561" extrusionOk="0">
                  <a:moveTo>
                    <a:pt x="3493" y="0"/>
                  </a:moveTo>
                  <a:lnTo>
                    <a:pt x="1804" y="46"/>
                  </a:lnTo>
                  <a:lnTo>
                    <a:pt x="1" y="3561"/>
                  </a:lnTo>
                  <a:lnTo>
                    <a:pt x="1" y="3561"/>
                  </a:lnTo>
                  <a:lnTo>
                    <a:pt x="1690" y="3515"/>
                  </a:lnTo>
                  <a:lnTo>
                    <a:pt x="349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70"/>
            <p:cNvSpPr/>
            <p:nvPr/>
          </p:nvSpPr>
          <p:spPr>
            <a:xfrm>
              <a:off x="5960721" y="4076474"/>
              <a:ext cx="153448" cy="526809"/>
            </a:xfrm>
            <a:custGeom>
              <a:avLst/>
              <a:gdLst/>
              <a:ahLst/>
              <a:cxnLst/>
              <a:rect l="l" t="t" r="r" b="b"/>
              <a:pathLst>
                <a:path w="6529" h="22415" fill="none" extrusionOk="0">
                  <a:moveTo>
                    <a:pt x="6528" y="22415"/>
                  </a:moveTo>
                  <a:lnTo>
                    <a:pt x="0" y="0"/>
                  </a:lnTo>
                </a:path>
              </a:pathLst>
            </a:custGeom>
            <a:noFill/>
            <a:ln w="6275" cap="flat" cmpd="sng">
              <a:solidFill>
                <a:srgbClr val="18004C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70"/>
            <p:cNvSpPr/>
            <p:nvPr/>
          </p:nvSpPr>
          <p:spPr>
            <a:xfrm>
              <a:off x="5248323" y="4076474"/>
              <a:ext cx="153448" cy="526809"/>
            </a:xfrm>
            <a:custGeom>
              <a:avLst/>
              <a:gdLst/>
              <a:ahLst/>
              <a:cxnLst/>
              <a:rect l="l" t="t" r="r" b="b"/>
              <a:pathLst>
                <a:path w="6529" h="22415" fill="none" extrusionOk="0">
                  <a:moveTo>
                    <a:pt x="6528" y="2241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70"/>
            <p:cNvSpPr/>
            <p:nvPr/>
          </p:nvSpPr>
          <p:spPr>
            <a:xfrm>
              <a:off x="5793338" y="2250094"/>
              <a:ext cx="327789" cy="375194"/>
            </a:xfrm>
            <a:custGeom>
              <a:avLst/>
              <a:gdLst/>
              <a:ahLst/>
              <a:cxnLst/>
              <a:rect l="l" t="t" r="r" b="b"/>
              <a:pathLst>
                <a:path w="13947" h="15964" extrusionOk="0">
                  <a:moveTo>
                    <a:pt x="510" y="1"/>
                  </a:moveTo>
                  <a:cubicBezTo>
                    <a:pt x="361" y="1"/>
                    <a:pt x="206" y="20"/>
                    <a:pt x="46" y="60"/>
                  </a:cubicBezTo>
                  <a:cubicBezTo>
                    <a:pt x="1" y="83"/>
                    <a:pt x="320" y="311"/>
                    <a:pt x="434" y="448"/>
                  </a:cubicBezTo>
                  <a:cubicBezTo>
                    <a:pt x="1393" y="1658"/>
                    <a:pt x="1827" y="7455"/>
                    <a:pt x="1827" y="7455"/>
                  </a:cubicBezTo>
                  <a:cubicBezTo>
                    <a:pt x="1849" y="7547"/>
                    <a:pt x="1849" y="7935"/>
                    <a:pt x="1849" y="8528"/>
                  </a:cubicBezTo>
                  <a:cubicBezTo>
                    <a:pt x="822" y="14394"/>
                    <a:pt x="3675" y="15855"/>
                    <a:pt x="3675" y="15855"/>
                  </a:cubicBezTo>
                  <a:cubicBezTo>
                    <a:pt x="3780" y="15929"/>
                    <a:pt x="3902" y="15964"/>
                    <a:pt x="4038" y="15964"/>
                  </a:cubicBezTo>
                  <a:cubicBezTo>
                    <a:pt x="6205" y="15964"/>
                    <a:pt x="12007" y="7090"/>
                    <a:pt x="12007" y="7090"/>
                  </a:cubicBezTo>
                  <a:cubicBezTo>
                    <a:pt x="12623" y="6634"/>
                    <a:pt x="13947" y="4830"/>
                    <a:pt x="13901" y="4648"/>
                  </a:cubicBezTo>
                  <a:cubicBezTo>
                    <a:pt x="13833" y="4488"/>
                    <a:pt x="13559" y="4305"/>
                    <a:pt x="13467" y="4009"/>
                  </a:cubicBezTo>
                  <a:cubicBezTo>
                    <a:pt x="13399" y="3712"/>
                    <a:pt x="13285" y="3575"/>
                    <a:pt x="13057" y="3484"/>
                  </a:cubicBezTo>
                  <a:cubicBezTo>
                    <a:pt x="12828" y="3370"/>
                    <a:pt x="12760" y="3187"/>
                    <a:pt x="12760" y="3187"/>
                  </a:cubicBezTo>
                  <a:cubicBezTo>
                    <a:pt x="12760" y="3187"/>
                    <a:pt x="13901" y="1452"/>
                    <a:pt x="13604" y="1133"/>
                  </a:cubicBezTo>
                  <a:cubicBezTo>
                    <a:pt x="13599" y="1127"/>
                    <a:pt x="13592" y="1125"/>
                    <a:pt x="13583" y="1125"/>
                  </a:cubicBezTo>
                  <a:cubicBezTo>
                    <a:pt x="13249" y="1125"/>
                    <a:pt x="10477" y="4785"/>
                    <a:pt x="10477" y="4785"/>
                  </a:cubicBezTo>
                  <a:cubicBezTo>
                    <a:pt x="10477" y="4785"/>
                    <a:pt x="5148" y="8942"/>
                    <a:pt x="4937" y="8942"/>
                  </a:cubicBezTo>
                  <a:cubicBezTo>
                    <a:pt x="4934" y="8942"/>
                    <a:pt x="4932" y="8941"/>
                    <a:pt x="4931" y="8939"/>
                  </a:cubicBezTo>
                  <a:cubicBezTo>
                    <a:pt x="4176" y="5724"/>
                    <a:pt x="3094" y="1"/>
                    <a:pt x="51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70"/>
            <p:cNvSpPr/>
            <p:nvPr/>
          </p:nvSpPr>
          <p:spPr>
            <a:xfrm>
              <a:off x="6070687" y="2326594"/>
              <a:ext cx="28438" cy="37040"/>
            </a:xfrm>
            <a:custGeom>
              <a:avLst/>
              <a:gdLst/>
              <a:ahLst/>
              <a:cxnLst/>
              <a:rect l="l" t="t" r="r" b="b"/>
              <a:pathLst>
                <a:path w="1210" h="1576" extrusionOk="0">
                  <a:moveTo>
                    <a:pt x="0" y="0"/>
                  </a:moveTo>
                  <a:lnTo>
                    <a:pt x="662" y="343"/>
                  </a:lnTo>
                  <a:cubicBezTo>
                    <a:pt x="753" y="411"/>
                    <a:pt x="890" y="457"/>
                    <a:pt x="982" y="525"/>
                  </a:cubicBezTo>
                  <a:cubicBezTo>
                    <a:pt x="1027" y="548"/>
                    <a:pt x="1073" y="594"/>
                    <a:pt x="1096" y="662"/>
                  </a:cubicBezTo>
                  <a:cubicBezTo>
                    <a:pt x="1096" y="708"/>
                    <a:pt x="1073" y="777"/>
                    <a:pt x="1027" y="822"/>
                  </a:cubicBezTo>
                  <a:cubicBezTo>
                    <a:pt x="845" y="982"/>
                    <a:pt x="594" y="1005"/>
                    <a:pt x="343" y="1005"/>
                  </a:cubicBezTo>
                  <a:cubicBezTo>
                    <a:pt x="320" y="1005"/>
                    <a:pt x="291" y="999"/>
                    <a:pt x="260" y="999"/>
                  </a:cubicBezTo>
                  <a:cubicBezTo>
                    <a:pt x="228" y="999"/>
                    <a:pt x="194" y="1005"/>
                    <a:pt x="160" y="1028"/>
                  </a:cubicBezTo>
                  <a:cubicBezTo>
                    <a:pt x="114" y="1073"/>
                    <a:pt x="160" y="1142"/>
                    <a:pt x="160" y="1210"/>
                  </a:cubicBezTo>
                  <a:lnTo>
                    <a:pt x="228" y="1575"/>
                  </a:lnTo>
                  <a:lnTo>
                    <a:pt x="251" y="1575"/>
                  </a:lnTo>
                  <a:lnTo>
                    <a:pt x="228" y="1187"/>
                  </a:lnTo>
                  <a:cubicBezTo>
                    <a:pt x="211" y="1152"/>
                    <a:pt x="207" y="1089"/>
                    <a:pt x="206" y="1073"/>
                  </a:cubicBezTo>
                  <a:lnTo>
                    <a:pt x="343" y="1073"/>
                  </a:lnTo>
                  <a:cubicBezTo>
                    <a:pt x="405" y="1079"/>
                    <a:pt x="470" y="1083"/>
                    <a:pt x="534" y="1083"/>
                  </a:cubicBezTo>
                  <a:cubicBezTo>
                    <a:pt x="729" y="1083"/>
                    <a:pt x="930" y="1045"/>
                    <a:pt x="1119" y="891"/>
                  </a:cubicBezTo>
                  <a:cubicBezTo>
                    <a:pt x="1164" y="845"/>
                    <a:pt x="1210" y="731"/>
                    <a:pt x="1187" y="640"/>
                  </a:cubicBezTo>
                  <a:cubicBezTo>
                    <a:pt x="1164" y="548"/>
                    <a:pt x="1096" y="480"/>
                    <a:pt x="1050" y="434"/>
                  </a:cubicBezTo>
                  <a:cubicBezTo>
                    <a:pt x="913" y="366"/>
                    <a:pt x="822" y="320"/>
                    <a:pt x="708" y="274"/>
                  </a:cubicBezTo>
                  <a:cubicBezTo>
                    <a:pt x="480" y="160"/>
                    <a:pt x="251" y="6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70"/>
            <p:cNvSpPr/>
            <p:nvPr/>
          </p:nvSpPr>
          <p:spPr>
            <a:xfrm>
              <a:off x="6084624" y="2323374"/>
              <a:ext cx="9142" cy="9683"/>
            </a:xfrm>
            <a:custGeom>
              <a:avLst/>
              <a:gdLst/>
              <a:ahLst/>
              <a:cxnLst/>
              <a:rect l="l" t="t" r="r" b="b"/>
              <a:pathLst>
                <a:path w="389" h="412" extrusionOk="0">
                  <a:moveTo>
                    <a:pt x="389" y="1"/>
                  </a:moveTo>
                  <a:cubicBezTo>
                    <a:pt x="252" y="137"/>
                    <a:pt x="138" y="252"/>
                    <a:pt x="1" y="389"/>
                  </a:cubicBezTo>
                  <a:lnTo>
                    <a:pt x="23" y="411"/>
                  </a:lnTo>
                  <a:cubicBezTo>
                    <a:pt x="69" y="389"/>
                    <a:pt x="138" y="366"/>
                    <a:pt x="160" y="343"/>
                  </a:cubicBezTo>
                  <a:cubicBezTo>
                    <a:pt x="206" y="320"/>
                    <a:pt x="252" y="297"/>
                    <a:pt x="275" y="274"/>
                  </a:cubicBezTo>
                  <a:cubicBezTo>
                    <a:pt x="297" y="229"/>
                    <a:pt x="343" y="206"/>
                    <a:pt x="366" y="160"/>
                  </a:cubicBezTo>
                  <a:cubicBezTo>
                    <a:pt x="389" y="115"/>
                    <a:pt x="389" y="69"/>
                    <a:pt x="389" y="23"/>
                  </a:cubicBezTo>
                  <a:lnTo>
                    <a:pt x="3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70"/>
            <p:cNvSpPr/>
            <p:nvPr/>
          </p:nvSpPr>
          <p:spPr>
            <a:xfrm>
              <a:off x="6076586" y="2338392"/>
              <a:ext cx="28979" cy="20095"/>
            </a:xfrm>
            <a:custGeom>
              <a:avLst/>
              <a:gdLst/>
              <a:ahLst/>
              <a:cxnLst/>
              <a:rect l="l" t="t" r="r" b="b"/>
              <a:pathLst>
                <a:path w="1233" h="855" extrusionOk="0">
                  <a:moveTo>
                    <a:pt x="1233" y="1"/>
                  </a:moveTo>
                  <a:lnTo>
                    <a:pt x="1233" y="1"/>
                  </a:lnTo>
                  <a:cubicBezTo>
                    <a:pt x="1073" y="183"/>
                    <a:pt x="868" y="366"/>
                    <a:pt x="662" y="526"/>
                  </a:cubicBezTo>
                  <a:cubicBezTo>
                    <a:pt x="571" y="594"/>
                    <a:pt x="457" y="663"/>
                    <a:pt x="343" y="731"/>
                  </a:cubicBezTo>
                  <a:cubicBezTo>
                    <a:pt x="297" y="765"/>
                    <a:pt x="234" y="788"/>
                    <a:pt x="171" y="788"/>
                  </a:cubicBezTo>
                  <a:cubicBezTo>
                    <a:pt x="109" y="788"/>
                    <a:pt x="46" y="765"/>
                    <a:pt x="0" y="708"/>
                  </a:cubicBezTo>
                  <a:lnTo>
                    <a:pt x="0" y="731"/>
                  </a:lnTo>
                  <a:cubicBezTo>
                    <a:pt x="23" y="800"/>
                    <a:pt x="92" y="845"/>
                    <a:pt x="183" y="845"/>
                  </a:cubicBezTo>
                  <a:cubicBezTo>
                    <a:pt x="203" y="852"/>
                    <a:pt x="223" y="855"/>
                    <a:pt x="243" y="855"/>
                  </a:cubicBezTo>
                  <a:cubicBezTo>
                    <a:pt x="291" y="855"/>
                    <a:pt x="340" y="838"/>
                    <a:pt x="388" y="822"/>
                  </a:cubicBezTo>
                  <a:cubicBezTo>
                    <a:pt x="525" y="754"/>
                    <a:pt x="617" y="685"/>
                    <a:pt x="731" y="594"/>
                  </a:cubicBezTo>
                  <a:cubicBezTo>
                    <a:pt x="845" y="526"/>
                    <a:pt x="936" y="434"/>
                    <a:pt x="1027" y="320"/>
                  </a:cubicBezTo>
                  <a:cubicBezTo>
                    <a:pt x="1119" y="229"/>
                    <a:pt x="1187" y="115"/>
                    <a:pt x="1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70"/>
            <p:cNvSpPr/>
            <p:nvPr/>
          </p:nvSpPr>
          <p:spPr>
            <a:xfrm>
              <a:off x="6083026" y="2349132"/>
              <a:ext cx="28979" cy="18073"/>
            </a:xfrm>
            <a:custGeom>
              <a:avLst/>
              <a:gdLst/>
              <a:ahLst/>
              <a:cxnLst/>
              <a:rect l="l" t="t" r="r" b="b"/>
              <a:pathLst>
                <a:path w="1233" h="769" extrusionOk="0">
                  <a:moveTo>
                    <a:pt x="1210" y="0"/>
                  </a:moveTo>
                  <a:cubicBezTo>
                    <a:pt x="1096" y="91"/>
                    <a:pt x="982" y="183"/>
                    <a:pt x="868" y="274"/>
                  </a:cubicBezTo>
                  <a:cubicBezTo>
                    <a:pt x="776" y="388"/>
                    <a:pt x="662" y="502"/>
                    <a:pt x="548" y="571"/>
                  </a:cubicBezTo>
                  <a:cubicBezTo>
                    <a:pt x="473" y="627"/>
                    <a:pt x="367" y="668"/>
                    <a:pt x="281" y="668"/>
                  </a:cubicBezTo>
                  <a:cubicBezTo>
                    <a:pt x="262" y="668"/>
                    <a:pt x="245" y="666"/>
                    <a:pt x="228" y="662"/>
                  </a:cubicBezTo>
                  <a:cubicBezTo>
                    <a:pt x="137" y="616"/>
                    <a:pt x="69" y="479"/>
                    <a:pt x="0" y="343"/>
                  </a:cubicBezTo>
                  <a:lnTo>
                    <a:pt x="0" y="343"/>
                  </a:lnTo>
                  <a:cubicBezTo>
                    <a:pt x="23" y="479"/>
                    <a:pt x="46" y="639"/>
                    <a:pt x="206" y="731"/>
                  </a:cubicBezTo>
                  <a:cubicBezTo>
                    <a:pt x="247" y="758"/>
                    <a:pt x="290" y="769"/>
                    <a:pt x="334" y="769"/>
                  </a:cubicBezTo>
                  <a:cubicBezTo>
                    <a:pt x="435" y="769"/>
                    <a:pt x="537" y="710"/>
                    <a:pt x="616" y="662"/>
                  </a:cubicBezTo>
                  <a:cubicBezTo>
                    <a:pt x="731" y="571"/>
                    <a:pt x="845" y="457"/>
                    <a:pt x="936" y="343"/>
                  </a:cubicBezTo>
                  <a:cubicBezTo>
                    <a:pt x="1050" y="228"/>
                    <a:pt x="1141" y="114"/>
                    <a:pt x="1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70"/>
            <p:cNvSpPr/>
            <p:nvPr/>
          </p:nvSpPr>
          <p:spPr>
            <a:xfrm>
              <a:off x="6094824" y="2363610"/>
              <a:ext cx="18261" cy="10224"/>
            </a:xfrm>
            <a:custGeom>
              <a:avLst/>
              <a:gdLst/>
              <a:ahLst/>
              <a:cxnLst/>
              <a:rect l="l" t="t" r="r" b="b"/>
              <a:pathLst>
                <a:path w="777" h="435" extrusionOk="0">
                  <a:moveTo>
                    <a:pt x="0" y="0"/>
                  </a:moveTo>
                  <a:cubicBezTo>
                    <a:pt x="0" y="92"/>
                    <a:pt x="23" y="183"/>
                    <a:pt x="69" y="251"/>
                  </a:cubicBezTo>
                  <a:cubicBezTo>
                    <a:pt x="92" y="297"/>
                    <a:pt x="114" y="343"/>
                    <a:pt x="137" y="388"/>
                  </a:cubicBezTo>
                  <a:cubicBezTo>
                    <a:pt x="183" y="411"/>
                    <a:pt x="229" y="411"/>
                    <a:pt x="274" y="434"/>
                  </a:cubicBezTo>
                  <a:cubicBezTo>
                    <a:pt x="366" y="434"/>
                    <a:pt x="457" y="411"/>
                    <a:pt x="548" y="388"/>
                  </a:cubicBezTo>
                  <a:cubicBezTo>
                    <a:pt x="617" y="366"/>
                    <a:pt x="731" y="320"/>
                    <a:pt x="776" y="251"/>
                  </a:cubicBezTo>
                  <a:lnTo>
                    <a:pt x="776" y="229"/>
                  </a:lnTo>
                  <a:cubicBezTo>
                    <a:pt x="662" y="297"/>
                    <a:pt x="617" y="274"/>
                    <a:pt x="503" y="297"/>
                  </a:cubicBezTo>
                  <a:cubicBezTo>
                    <a:pt x="411" y="320"/>
                    <a:pt x="343" y="320"/>
                    <a:pt x="274" y="320"/>
                  </a:cubicBezTo>
                  <a:lnTo>
                    <a:pt x="206" y="320"/>
                  </a:lnTo>
                  <a:cubicBezTo>
                    <a:pt x="183" y="297"/>
                    <a:pt x="160" y="274"/>
                    <a:pt x="137" y="229"/>
                  </a:cubicBezTo>
                  <a:cubicBezTo>
                    <a:pt x="92" y="160"/>
                    <a:pt x="46" y="92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70"/>
            <p:cNvSpPr/>
            <p:nvPr/>
          </p:nvSpPr>
          <p:spPr>
            <a:xfrm>
              <a:off x="5235444" y="1956270"/>
              <a:ext cx="565447" cy="473857"/>
            </a:xfrm>
            <a:custGeom>
              <a:avLst/>
              <a:gdLst/>
              <a:ahLst/>
              <a:cxnLst/>
              <a:rect l="l" t="t" r="r" b="b"/>
              <a:pathLst>
                <a:path w="24059" h="20162" extrusionOk="0">
                  <a:moveTo>
                    <a:pt x="19066" y="0"/>
                  </a:moveTo>
                  <a:cubicBezTo>
                    <a:pt x="18471" y="0"/>
                    <a:pt x="17876" y="66"/>
                    <a:pt x="17302" y="191"/>
                  </a:cubicBezTo>
                  <a:cubicBezTo>
                    <a:pt x="11755" y="1332"/>
                    <a:pt x="2945" y="5303"/>
                    <a:pt x="0" y="8134"/>
                  </a:cubicBezTo>
                  <a:cubicBezTo>
                    <a:pt x="0" y="8134"/>
                    <a:pt x="12681" y="20162"/>
                    <a:pt x="17298" y="20162"/>
                  </a:cubicBezTo>
                  <a:cubicBezTo>
                    <a:pt x="17411" y="20162"/>
                    <a:pt x="17519" y="20155"/>
                    <a:pt x="17621" y="20140"/>
                  </a:cubicBezTo>
                  <a:lnTo>
                    <a:pt x="17370" y="16739"/>
                  </a:lnTo>
                  <a:cubicBezTo>
                    <a:pt x="17370" y="16739"/>
                    <a:pt x="13490" y="16282"/>
                    <a:pt x="13946" y="16054"/>
                  </a:cubicBezTo>
                  <a:cubicBezTo>
                    <a:pt x="14426" y="15826"/>
                    <a:pt x="17667" y="14593"/>
                    <a:pt x="18306" y="14228"/>
                  </a:cubicBezTo>
                  <a:cubicBezTo>
                    <a:pt x="18811" y="13958"/>
                    <a:pt x="19187" y="13929"/>
                    <a:pt x="19323" y="13929"/>
                  </a:cubicBezTo>
                  <a:cubicBezTo>
                    <a:pt x="19360" y="13929"/>
                    <a:pt x="19379" y="13931"/>
                    <a:pt x="19379" y="13931"/>
                  </a:cubicBezTo>
                  <a:lnTo>
                    <a:pt x="23967" y="3272"/>
                  </a:lnTo>
                  <a:cubicBezTo>
                    <a:pt x="24058" y="2633"/>
                    <a:pt x="22917" y="1126"/>
                    <a:pt x="22369" y="807"/>
                  </a:cubicBezTo>
                  <a:cubicBezTo>
                    <a:pt x="21375" y="250"/>
                    <a:pt x="20221" y="0"/>
                    <a:pt x="19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70"/>
            <p:cNvSpPr/>
            <p:nvPr/>
          </p:nvSpPr>
          <p:spPr>
            <a:xfrm>
              <a:off x="5207100" y="1959654"/>
              <a:ext cx="458604" cy="166750"/>
            </a:xfrm>
            <a:custGeom>
              <a:avLst/>
              <a:gdLst/>
              <a:ahLst/>
              <a:cxnLst/>
              <a:rect l="l" t="t" r="r" b="b"/>
              <a:pathLst>
                <a:path w="19513" h="7095" extrusionOk="0">
                  <a:moveTo>
                    <a:pt x="19284" y="1"/>
                  </a:moveTo>
                  <a:cubicBezTo>
                    <a:pt x="16613" y="69"/>
                    <a:pt x="13897" y="1142"/>
                    <a:pt x="11409" y="2010"/>
                  </a:cubicBezTo>
                  <a:cubicBezTo>
                    <a:pt x="7574" y="3379"/>
                    <a:pt x="3808" y="5000"/>
                    <a:pt x="179" y="6780"/>
                  </a:cubicBezTo>
                  <a:cubicBezTo>
                    <a:pt x="0" y="6859"/>
                    <a:pt x="115" y="7094"/>
                    <a:pt x="268" y="7094"/>
                  </a:cubicBezTo>
                  <a:cubicBezTo>
                    <a:pt x="291" y="7094"/>
                    <a:pt x="315" y="7089"/>
                    <a:pt x="339" y="7077"/>
                  </a:cubicBezTo>
                  <a:cubicBezTo>
                    <a:pt x="3968" y="5274"/>
                    <a:pt x="7689" y="3676"/>
                    <a:pt x="11500" y="2329"/>
                  </a:cubicBezTo>
                  <a:cubicBezTo>
                    <a:pt x="13943" y="1462"/>
                    <a:pt x="16659" y="412"/>
                    <a:pt x="19284" y="343"/>
                  </a:cubicBezTo>
                  <a:cubicBezTo>
                    <a:pt x="19512" y="343"/>
                    <a:pt x="19512" y="1"/>
                    <a:pt x="19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70"/>
            <p:cNvSpPr/>
            <p:nvPr/>
          </p:nvSpPr>
          <p:spPr>
            <a:xfrm>
              <a:off x="5624898" y="1985765"/>
              <a:ext cx="204942" cy="312137"/>
            </a:xfrm>
            <a:custGeom>
              <a:avLst/>
              <a:gdLst/>
              <a:ahLst/>
              <a:cxnLst/>
              <a:rect l="l" t="t" r="r" b="b"/>
              <a:pathLst>
                <a:path w="8720" h="13281" extrusionOk="0">
                  <a:moveTo>
                    <a:pt x="4312" y="0"/>
                  </a:moveTo>
                  <a:cubicBezTo>
                    <a:pt x="4054" y="0"/>
                    <a:pt x="3847" y="30"/>
                    <a:pt x="3721" y="54"/>
                  </a:cubicBezTo>
                  <a:cubicBezTo>
                    <a:pt x="3196" y="145"/>
                    <a:pt x="1416" y="237"/>
                    <a:pt x="1530" y="4391"/>
                  </a:cubicBezTo>
                  <a:cubicBezTo>
                    <a:pt x="1530" y="4482"/>
                    <a:pt x="1484" y="4551"/>
                    <a:pt x="1393" y="4551"/>
                  </a:cubicBezTo>
                  <a:cubicBezTo>
                    <a:pt x="1348" y="4551"/>
                    <a:pt x="1295" y="4549"/>
                    <a:pt x="1237" y="4549"/>
                  </a:cubicBezTo>
                  <a:cubicBezTo>
                    <a:pt x="848" y="4549"/>
                    <a:pt x="214" y="4601"/>
                    <a:pt x="115" y="5395"/>
                  </a:cubicBezTo>
                  <a:cubicBezTo>
                    <a:pt x="0" y="6308"/>
                    <a:pt x="891" y="6833"/>
                    <a:pt x="1416" y="6856"/>
                  </a:cubicBezTo>
                  <a:cubicBezTo>
                    <a:pt x="1575" y="6856"/>
                    <a:pt x="1918" y="6902"/>
                    <a:pt x="2032" y="7016"/>
                  </a:cubicBezTo>
                  <a:cubicBezTo>
                    <a:pt x="2351" y="7358"/>
                    <a:pt x="2488" y="8111"/>
                    <a:pt x="2739" y="9047"/>
                  </a:cubicBezTo>
                  <a:cubicBezTo>
                    <a:pt x="3287" y="11147"/>
                    <a:pt x="1644" y="12083"/>
                    <a:pt x="1644" y="12083"/>
                  </a:cubicBezTo>
                  <a:cubicBezTo>
                    <a:pt x="1644" y="12083"/>
                    <a:pt x="4068" y="13280"/>
                    <a:pt x="5671" y="13280"/>
                  </a:cubicBezTo>
                  <a:cubicBezTo>
                    <a:pt x="6473" y="13280"/>
                    <a:pt x="7069" y="12981"/>
                    <a:pt x="7053" y="12083"/>
                  </a:cubicBezTo>
                  <a:cubicBezTo>
                    <a:pt x="7053" y="12083"/>
                    <a:pt x="6620" y="7130"/>
                    <a:pt x="6643" y="7107"/>
                  </a:cubicBezTo>
                  <a:cubicBezTo>
                    <a:pt x="7076" y="6696"/>
                    <a:pt x="8720" y="6491"/>
                    <a:pt x="7693" y="2976"/>
                  </a:cubicBezTo>
                  <a:cubicBezTo>
                    <a:pt x="6919" y="405"/>
                    <a:pt x="5268" y="0"/>
                    <a:pt x="431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70"/>
            <p:cNvSpPr/>
            <p:nvPr/>
          </p:nvSpPr>
          <p:spPr>
            <a:xfrm>
              <a:off x="5611008" y="1977915"/>
              <a:ext cx="141039" cy="114269"/>
            </a:xfrm>
            <a:custGeom>
              <a:avLst/>
              <a:gdLst/>
              <a:ahLst/>
              <a:cxnLst/>
              <a:rect l="l" t="t" r="r" b="b"/>
              <a:pathLst>
                <a:path w="6001" h="4862" extrusionOk="0">
                  <a:moveTo>
                    <a:pt x="5096" y="0"/>
                  </a:moveTo>
                  <a:cubicBezTo>
                    <a:pt x="1" y="0"/>
                    <a:pt x="2052" y="4862"/>
                    <a:pt x="2052" y="4862"/>
                  </a:cubicBezTo>
                  <a:cubicBezTo>
                    <a:pt x="2646" y="4497"/>
                    <a:pt x="6001" y="46"/>
                    <a:pt x="6001" y="46"/>
                  </a:cubicBezTo>
                  <a:cubicBezTo>
                    <a:pt x="5677" y="15"/>
                    <a:pt x="5376" y="0"/>
                    <a:pt x="5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70"/>
            <p:cNvSpPr/>
            <p:nvPr/>
          </p:nvSpPr>
          <p:spPr>
            <a:xfrm>
              <a:off x="5637237" y="2108611"/>
              <a:ext cx="28979" cy="18990"/>
            </a:xfrm>
            <a:custGeom>
              <a:avLst/>
              <a:gdLst/>
              <a:ahLst/>
              <a:cxnLst/>
              <a:rect l="l" t="t" r="r" b="b"/>
              <a:pathLst>
                <a:path w="1233" h="808" extrusionOk="0">
                  <a:moveTo>
                    <a:pt x="503" y="0"/>
                  </a:moveTo>
                  <a:cubicBezTo>
                    <a:pt x="198" y="0"/>
                    <a:pt x="0" y="419"/>
                    <a:pt x="0" y="419"/>
                  </a:cubicBezTo>
                  <a:lnTo>
                    <a:pt x="1233" y="807"/>
                  </a:lnTo>
                  <a:cubicBezTo>
                    <a:pt x="959" y="186"/>
                    <a:pt x="707" y="0"/>
                    <a:pt x="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70"/>
            <p:cNvSpPr/>
            <p:nvPr/>
          </p:nvSpPr>
          <p:spPr>
            <a:xfrm>
              <a:off x="5767063" y="2086260"/>
              <a:ext cx="30060" cy="21176"/>
            </a:xfrm>
            <a:custGeom>
              <a:avLst/>
              <a:gdLst/>
              <a:ahLst/>
              <a:cxnLst/>
              <a:rect l="l" t="t" r="r" b="b"/>
              <a:pathLst>
                <a:path w="1279" h="901" extrusionOk="0">
                  <a:moveTo>
                    <a:pt x="1255" y="1"/>
                  </a:moveTo>
                  <a:lnTo>
                    <a:pt x="0" y="640"/>
                  </a:lnTo>
                  <a:cubicBezTo>
                    <a:pt x="0" y="640"/>
                    <a:pt x="371" y="901"/>
                    <a:pt x="686" y="901"/>
                  </a:cubicBezTo>
                  <a:cubicBezTo>
                    <a:pt x="777" y="901"/>
                    <a:pt x="864" y="879"/>
                    <a:pt x="936" y="822"/>
                  </a:cubicBezTo>
                  <a:cubicBezTo>
                    <a:pt x="1278" y="594"/>
                    <a:pt x="1255" y="1"/>
                    <a:pt x="1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70"/>
            <p:cNvSpPr/>
            <p:nvPr/>
          </p:nvSpPr>
          <p:spPr>
            <a:xfrm>
              <a:off x="5774019" y="2064803"/>
              <a:ext cx="17204" cy="21481"/>
            </a:xfrm>
            <a:custGeom>
              <a:avLst/>
              <a:gdLst/>
              <a:ahLst/>
              <a:cxnLst/>
              <a:rect l="l" t="t" r="r" b="b"/>
              <a:pathLst>
                <a:path w="732" h="914" extrusionOk="0">
                  <a:moveTo>
                    <a:pt x="1" y="1"/>
                  </a:moveTo>
                  <a:lnTo>
                    <a:pt x="206" y="914"/>
                  </a:lnTo>
                  <a:lnTo>
                    <a:pt x="640" y="708"/>
                  </a:lnTo>
                  <a:cubicBezTo>
                    <a:pt x="708" y="685"/>
                    <a:pt x="731" y="571"/>
                    <a:pt x="663" y="52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70"/>
            <p:cNvSpPr/>
            <p:nvPr/>
          </p:nvSpPr>
          <p:spPr>
            <a:xfrm>
              <a:off x="5734183" y="2043768"/>
              <a:ext cx="17345" cy="14078"/>
            </a:xfrm>
            <a:custGeom>
              <a:avLst/>
              <a:gdLst/>
              <a:ahLst/>
              <a:cxnLst/>
              <a:rect l="l" t="t" r="r" b="b"/>
              <a:pathLst>
                <a:path w="738" h="599" extrusionOk="0">
                  <a:moveTo>
                    <a:pt x="462" y="1"/>
                  </a:moveTo>
                  <a:cubicBezTo>
                    <a:pt x="379" y="1"/>
                    <a:pt x="291" y="25"/>
                    <a:pt x="212" y="74"/>
                  </a:cubicBezTo>
                  <a:cubicBezTo>
                    <a:pt x="71" y="175"/>
                    <a:pt x="1" y="599"/>
                    <a:pt x="66" y="599"/>
                  </a:cubicBezTo>
                  <a:cubicBezTo>
                    <a:pt x="74" y="599"/>
                    <a:pt x="85" y="592"/>
                    <a:pt x="98" y="576"/>
                  </a:cubicBezTo>
                  <a:cubicBezTo>
                    <a:pt x="349" y="211"/>
                    <a:pt x="737" y="120"/>
                    <a:pt x="737" y="120"/>
                  </a:cubicBezTo>
                  <a:cubicBezTo>
                    <a:pt x="672" y="42"/>
                    <a:pt x="571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70"/>
            <p:cNvSpPr/>
            <p:nvPr/>
          </p:nvSpPr>
          <p:spPr>
            <a:xfrm>
              <a:off x="5772962" y="2028868"/>
              <a:ext cx="22022" cy="8602"/>
            </a:xfrm>
            <a:custGeom>
              <a:avLst/>
              <a:gdLst/>
              <a:ahLst/>
              <a:cxnLst/>
              <a:rect l="l" t="t" r="r" b="b"/>
              <a:pathLst>
                <a:path w="937" h="366" extrusionOk="0">
                  <a:moveTo>
                    <a:pt x="388" y="0"/>
                  </a:moveTo>
                  <a:cubicBezTo>
                    <a:pt x="160" y="23"/>
                    <a:pt x="0" y="183"/>
                    <a:pt x="23" y="366"/>
                  </a:cubicBezTo>
                  <a:cubicBezTo>
                    <a:pt x="23" y="366"/>
                    <a:pt x="204" y="269"/>
                    <a:pt x="470" y="269"/>
                  </a:cubicBezTo>
                  <a:cubicBezTo>
                    <a:pt x="569" y="269"/>
                    <a:pt x="681" y="283"/>
                    <a:pt x="799" y="320"/>
                  </a:cubicBezTo>
                  <a:cubicBezTo>
                    <a:pt x="810" y="323"/>
                    <a:pt x="819" y="324"/>
                    <a:pt x="826" y="324"/>
                  </a:cubicBezTo>
                  <a:cubicBezTo>
                    <a:pt x="937" y="324"/>
                    <a:pt x="582" y="0"/>
                    <a:pt x="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70"/>
            <p:cNvSpPr/>
            <p:nvPr/>
          </p:nvSpPr>
          <p:spPr>
            <a:xfrm>
              <a:off x="5751504" y="2064732"/>
              <a:ext cx="9142" cy="13067"/>
            </a:xfrm>
            <a:custGeom>
              <a:avLst/>
              <a:gdLst/>
              <a:ahLst/>
              <a:cxnLst/>
              <a:rect l="l" t="t" r="r" b="b"/>
              <a:pathLst>
                <a:path w="389" h="556" extrusionOk="0">
                  <a:moveTo>
                    <a:pt x="114" y="0"/>
                  </a:moveTo>
                  <a:cubicBezTo>
                    <a:pt x="106" y="0"/>
                    <a:pt x="98" y="1"/>
                    <a:pt x="91" y="4"/>
                  </a:cubicBezTo>
                  <a:cubicBezTo>
                    <a:pt x="23" y="49"/>
                    <a:pt x="0" y="186"/>
                    <a:pt x="69" y="346"/>
                  </a:cubicBezTo>
                  <a:cubicBezTo>
                    <a:pt x="130" y="469"/>
                    <a:pt x="228" y="555"/>
                    <a:pt x="297" y="555"/>
                  </a:cubicBezTo>
                  <a:cubicBezTo>
                    <a:pt x="305" y="555"/>
                    <a:pt x="313" y="554"/>
                    <a:pt x="320" y="552"/>
                  </a:cubicBezTo>
                  <a:cubicBezTo>
                    <a:pt x="388" y="529"/>
                    <a:pt x="388" y="369"/>
                    <a:pt x="343" y="232"/>
                  </a:cubicBezTo>
                  <a:cubicBezTo>
                    <a:pt x="281" y="89"/>
                    <a:pt x="183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70"/>
            <p:cNvSpPr/>
            <p:nvPr/>
          </p:nvSpPr>
          <p:spPr>
            <a:xfrm>
              <a:off x="5778861" y="2052394"/>
              <a:ext cx="8602" cy="12527"/>
            </a:xfrm>
            <a:custGeom>
              <a:avLst/>
              <a:gdLst/>
              <a:ahLst/>
              <a:cxnLst/>
              <a:rect l="l" t="t" r="r" b="b"/>
              <a:pathLst>
                <a:path w="366" h="533" extrusionOk="0">
                  <a:moveTo>
                    <a:pt x="113" y="0"/>
                  </a:moveTo>
                  <a:cubicBezTo>
                    <a:pt x="106" y="0"/>
                    <a:pt x="99" y="1"/>
                    <a:pt x="92" y="4"/>
                  </a:cubicBezTo>
                  <a:cubicBezTo>
                    <a:pt x="23" y="27"/>
                    <a:pt x="0" y="164"/>
                    <a:pt x="69" y="300"/>
                  </a:cubicBezTo>
                  <a:cubicBezTo>
                    <a:pt x="110" y="444"/>
                    <a:pt x="206" y="532"/>
                    <a:pt x="275" y="532"/>
                  </a:cubicBezTo>
                  <a:cubicBezTo>
                    <a:pt x="283" y="532"/>
                    <a:pt x="290" y="531"/>
                    <a:pt x="297" y="529"/>
                  </a:cubicBezTo>
                  <a:cubicBezTo>
                    <a:pt x="365" y="483"/>
                    <a:pt x="365" y="346"/>
                    <a:pt x="320" y="209"/>
                  </a:cubicBezTo>
                  <a:cubicBezTo>
                    <a:pt x="258" y="86"/>
                    <a:pt x="179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70"/>
            <p:cNvSpPr/>
            <p:nvPr/>
          </p:nvSpPr>
          <p:spPr>
            <a:xfrm>
              <a:off x="5643136" y="1985154"/>
              <a:ext cx="105127" cy="107665"/>
            </a:xfrm>
            <a:custGeom>
              <a:avLst/>
              <a:gdLst/>
              <a:ahLst/>
              <a:cxnLst/>
              <a:rect l="l" t="t" r="r" b="b"/>
              <a:pathLst>
                <a:path w="4473" h="4581" extrusionOk="0">
                  <a:moveTo>
                    <a:pt x="4246" y="0"/>
                  </a:moveTo>
                  <a:cubicBezTo>
                    <a:pt x="4166" y="0"/>
                    <a:pt x="4086" y="57"/>
                    <a:pt x="4086" y="171"/>
                  </a:cubicBezTo>
                  <a:cubicBezTo>
                    <a:pt x="4153" y="2077"/>
                    <a:pt x="2348" y="4240"/>
                    <a:pt x="384" y="4240"/>
                  </a:cubicBezTo>
                  <a:cubicBezTo>
                    <a:pt x="325" y="4240"/>
                    <a:pt x="265" y="4238"/>
                    <a:pt x="206" y="4234"/>
                  </a:cubicBezTo>
                  <a:cubicBezTo>
                    <a:pt x="0" y="4234"/>
                    <a:pt x="0" y="4554"/>
                    <a:pt x="206" y="4577"/>
                  </a:cubicBezTo>
                  <a:cubicBezTo>
                    <a:pt x="257" y="4579"/>
                    <a:pt x="309" y="4581"/>
                    <a:pt x="360" y="4581"/>
                  </a:cubicBezTo>
                  <a:cubicBezTo>
                    <a:pt x="2514" y="4581"/>
                    <a:pt x="4473" y="2267"/>
                    <a:pt x="4406" y="171"/>
                  </a:cubicBezTo>
                  <a:cubicBezTo>
                    <a:pt x="4406" y="57"/>
                    <a:pt x="4326" y="0"/>
                    <a:pt x="4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70"/>
            <p:cNvSpPr/>
            <p:nvPr/>
          </p:nvSpPr>
          <p:spPr>
            <a:xfrm>
              <a:off x="5656556" y="2157072"/>
              <a:ext cx="33280" cy="33280"/>
            </a:xfrm>
            <a:custGeom>
              <a:avLst/>
              <a:gdLst/>
              <a:ahLst/>
              <a:cxnLst/>
              <a:rect l="l" t="t" r="r" b="b"/>
              <a:pathLst>
                <a:path w="1416" h="1416" extrusionOk="0">
                  <a:moveTo>
                    <a:pt x="708" y="1"/>
                  </a:moveTo>
                  <a:cubicBezTo>
                    <a:pt x="320" y="1"/>
                    <a:pt x="0" y="320"/>
                    <a:pt x="0" y="708"/>
                  </a:cubicBezTo>
                  <a:cubicBezTo>
                    <a:pt x="0" y="1096"/>
                    <a:pt x="320" y="1416"/>
                    <a:pt x="708" y="1416"/>
                  </a:cubicBezTo>
                  <a:cubicBezTo>
                    <a:pt x="1096" y="1416"/>
                    <a:pt x="1415" y="1096"/>
                    <a:pt x="1415" y="708"/>
                  </a:cubicBezTo>
                  <a:cubicBezTo>
                    <a:pt x="1415" y="320"/>
                    <a:pt x="1096" y="1"/>
                    <a:pt x="70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70"/>
            <p:cNvSpPr/>
            <p:nvPr/>
          </p:nvSpPr>
          <p:spPr>
            <a:xfrm>
              <a:off x="5656556" y="2190328"/>
              <a:ext cx="33280" cy="33303"/>
            </a:xfrm>
            <a:custGeom>
              <a:avLst/>
              <a:gdLst/>
              <a:ahLst/>
              <a:cxnLst/>
              <a:rect l="l" t="t" r="r" b="b"/>
              <a:pathLst>
                <a:path w="1416" h="1417" extrusionOk="0">
                  <a:moveTo>
                    <a:pt x="708" y="1"/>
                  </a:moveTo>
                  <a:cubicBezTo>
                    <a:pt x="320" y="1"/>
                    <a:pt x="0" y="320"/>
                    <a:pt x="0" y="708"/>
                  </a:cubicBezTo>
                  <a:cubicBezTo>
                    <a:pt x="0" y="1096"/>
                    <a:pt x="320" y="1416"/>
                    <a:pt x="708" y="1416"/>
                  </a:cubicBezTo>
                  <a:cubicBezTo>
                    <a:pt x="1096" y="1416"/>
                    <a:pt x="1415" y="1096"/>
                    <a:pt x="1415" y="708"/>
                  </a:cubicBezTo>
                  <a:cubicBezTo>
                    <a:pt x="1415" y="320"/>
                    <a:pt x="1096" y="1"/>
                    <a:pt x="70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70"/>
            <p:cNvSpPr/>
            <p:nvPr/>
          </p:nvSpPr>
          <p:spPr>
            <a:xfrm>
              <a:off x="5651174" y="2136156"/>
              <a:ext cx="45101" cy="34901"/>
            </a:xfrm>
            <a:custGeom>
              <a:avLst/>
              <a:gdLst/>
              <a:ahLst/>
              <a:cxnLst/>
              <a:rect l="l" t="t" r="r" b="b"/>
              <a:pathLst>
                <a:path w="1919" h="1485" extrusionOk="0">
                  <a:moveTo>
                    <a:pt x="1" y="0"/>
                  </a:moveTo>
                  <a:lnTo>
                    <a:pt x="937" y="1484"/>
                  </a:lnTo>
                  <a:lnTo>
                    <a:pt x="1918" y="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70"/>
            <p:cNvSpPr/>
            <p:nvPr/>
          </p:nvSpPr>
          <p:spPr>
            <a:xfrm>
              <a:off x="5683912" y="3842580"/>
              <a:ext cx="107312" cy="150228"/>
            </a:xfrm>
            <a:custGeom>
              <a:avLst/>
              <a:gdLst/>
              <a:ahLst/>
              <a:cxnLst/>
              <a:rect l="l" t="t" r="r" b="b"/>
              <a:pathLst>
                <a:path w="4566" h="6392" extrusionOk="0">
                  <a:moveTo>
                    <a:pt x="4565" y="1"/>
                  </a:moveTo>
                  <a:lnTo>
                    <a:pt x="0" y="115"/>
                  </a:lnTo>
                  <a:lnTo>
                    <a:pt x="616" y="4383"/>
                  </a:lnTo>
                  <a:cubicBezTo>
                    <a:pt x="616" y="4383"/>
                    <a:pt x="1291" y="6391"/>
                    <a:pt x="2034" y="6391"/>
                  </a:cubicBezTo>
                  <a:cubicBezTo>
                    <a:pt x="2177" y="6391"/>
                    <a:pt x="2322" y="6317"/>
                    <a:pt x="2465" y="6141"/>
                  </a:cubicBezTo>
                  <a:cubicBezTo>
                    <a:pt x="3378" y="5045"/>
                    <a:pt x="4268" y="4452"/>
                    <a:pt x="4268" y="4452"/>
                  </a:cubicBezTo>
                  <a:lnTo>
                    <a:pt x="456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70"/>
            <p:cNvSpPr/>
            <p:nvPr/>
          </p:nvSpPr>
          <p:spPr>
            <a:xfrm>
              <a:off x="5363107" y="3847421"/>
              <a:ext cx="90156" cy="121273"/>
            </a:xfrm>
            <a:custGeom>
              <a:avLst/>
              <a:gdLst/>
              <a:ahLst/>
              <a:cxnLst/>
              <a:rect l="l" t="t" r="r" b="b"/>
              <a:pathLst>
                <a:path w="3836" h="5160" extrusionOk="0">
                  <a:moveTo>
                    <a:pt x="1" y="0"/>
                  </a:moveTo>
                  <a:lnTo>
                    <a:pt x="115" y="3949"/>
                  </a:lnTo>
                  <a:cubicBezTo>
                    <a:pt x="115" y="3949"/>
                    <a:pt x="457" y="5113"/>
                    <a:pt x="1119" y="5159"/>
                  </a:cubicBezTo>
                  <a:cubicBezTo>
                    <a:pt x="1124" y="5159"/>
                    <a:pt x="1128" y="5159"/>
                    <a:pt x="1133" y="5159"/>
                  </a:cubicBezTo>
                  <a:cubicBezTo>
                    <a:pt x="1510" y="5159"/>
                    <a:pt x="2511" y="4291"/>
                    <a:pt x="2511" y="4291"/>
                  </a:cubicBezTo>
                  <a:lnTo>
                    <a:pt x="383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70"/>
            <p:cNvSpPr/>
            <p:nvPr/>
          </p:nvSpPr>
          <p:spPr>
            <a:xfrm>
              <a:off x="5686051" y="3929891"/>
              <a:ext cx="193684" cy="95115"/>
            </a:xfrm>
            <a:custGeom>
              <a:avLst/>
              <a:gdLst/>
              <a:ahLst/>
              <a:cxnLst/>
              <a:rect l="l" t="t" r="r" b="b"/>
              <a:pathLst>
                <a:path w="8241" h="4047" extrusionOk="0">
                  <a:moveTo>
                    <a:pt x="586" y="0"/>
                  </a:moveTo>
                  <a:cubicBezTo>
                    <a:pt x="566" y="0"/>
                    <a:pt x="546" y="2"/>
                    <a:pt x="525" y="6"/>
                  </a:cubicBezTo>
                  <a:cubicBezTo>
                    <a:pt x="388" y="29"/>
                    <a:pt x="297" y="97"/>
                    <a:pt x="274" y="189"/>
                  </a:cubicBezTo>
                  <a:cubicBezTo>
                    <a:pt x="160" y="828"/>
                    <a:pt x="0" y="3133"/>
                    <a:pt x="69" y="3841"/>
                  </a:cubicBezTo>
                  <a:cubicBezTo>
                    <a:pt x="81" y="3904"/>
                    <a:pt x="466" y="3939"/>
                    <a:pt x="810" y="3939"/>
                  </a:cubicBezTo>
                  <a:cubicBezTo>
                    <a:pt x="1092" y="3939"/>
                    <a:pt x="1347" y="3915"/>
                    <a:pt x="1347" y="3864"/>
                  </a:cubicBezTo>
                  <a:lnTo>
                    <a:pt x="1553" y="3065"/>
                  </a:lnTo>
                  <a:cubicBezTo>
                    <a:pt x="1541" y="2942"/>
                    <a:pt x="1590" y="2885"/>
                    <a:pt x="1656" y="2885"/>
                  </a:cubicBezTo>
                  <a:cubicBezTo>
                    <a:pt x="1725" y="2885"/>
                    <a:pt x="1814" y="2948"/>
                    <a:pt x="1872" y="3065"/>
                  </a:cubicBezTo>
                  <a:lnTo>
                    <a:pt x="2260" y="3886"/>
                  </a:lnTo>
                  <a:cubicBezTo>
                    <a:pt x="2306" y="3978"/>
                    <a:pt x="2420" y="4046"/>
                    <a:pt x="2557" y="4046"/>
                  </a:cubicBezTo>
                  <a:lnTo>
                    <a:pt x="7852" y="4001"/>
                  </a:lnTo>
                  <a:cubicBezTo>
                    <a:pt x="8103" y="4001"/>
                    <a:pt x="8240" y="3772"/>
                    <a:pt x="8058" y="3635"/>
                  </a:cubicBezTo>
                  <a:lnTo>
                    <a:pt x="4474" y="714"/>
                  </a:lnTo>
                  <a:cubicBezTo>
                    <a:pt x="4410" y="671"/>
                    <a:pt x="4330" y="648"/>
                    <a:pt x="4251" y="648"/>
                  </a:cubicBezTo>
                  <a:cubicBezTo>
                    <a:pt x="4164" y="648"/>
                    <a:pt x="4078" y="676"/>
                    <a:pt x="4018" y="737"/>
                  </a:cubicBezTo>
                  <a:cubicBezTo>
                    <a:pt x="3858" y="874"/>
                    <a:pt x="3333" y="1125"/>
                    <a:pt x="2922" y="1262"/>
                  </a:cubicBezTo>
                  <a:cubicBezTo>
                    <a:pt x="2867" y="1280"/>
                    <a:pt x="2807" y="1288"/>
                    <a:pt x="2745" y="1288"/>
                  </a:cubicBezTo>
                  <a:cubicBezTo>
                    <a:pt x="2108" y="1288"/>
                    <a:pt x="1134" y="409"/>
                    <a:pt x="822" y="97"/>
                  </a:cubicBezTo>
                  <a:cubicBezTo>
                    <a:pt x="766" y="41"/>
                    <a:pt x="679" y="0"/>
                    <a:pt x="58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70"/>
            <p:cNvSpPr/>
            <p:nvPr/>
          </p:nvSpPr>
          <p:spPr>
            <a:xfrm>
              <a:off x="5311614" y="3936189"/>
              <a:ext cx="126091" cy="130674"/>
            </a:xfrm>
            <a:custGeom>
              <a:avLst/>
              <a:gdLst/>
              <a:ahLst/>
              <a:cxnLst/>
              <a:rect l="l" t="t" r="r" b="b"/>
              <a:pathLst>
                <a:path w="5365" h="5560" extrusionOk="0">
                  <a:moveTo>
                    <a:pt x="2317" y="1"/>
                  </a:moveTo>
                  <a:cubicBezTo>
                    <a:pt x="2294" y="1"/>
                    <a:pt x="2272" y="12"/>
                    <a:pt x="2260" y="35"/>
                  </a:cubicBezTo>
                  <a:lnTo>
                    <a:pt x="206" y="3436"/>
                  </a:lnTo>
                  <a:cubicBezTo>
                    <a:pt x="0" y="3778"/>
                    <a:pt x="115" y="4166"/>
                    <a:pt x="503" y="4417"/>
                  </a:cubicBezTo>
                  <a:cubicBezTo>
                    <a:pt x="1142" y="4783"/>
                    <a:pt x="1667" y="5536"/>
                    <a:pt x="2078" y="5559"/>
                  </a:cubicBezTo>
                  <a:cubicBezTo>
                    <a:pt x="2088" y="5559"/>
                    <a:pt x="2098" y="5559"/>
                    <a:pt x="2108" y="5559"/>
                  </a:cubicBezTo>
                  <a:cubicBezTo>
                    <a:pt x="2818" y="5559"/>
                    <a:pt x="3936" y="4801"/>
                    <a:pt x="4565" y="4531"/>
                  </a:cubicBezTo>
                  <a:cubicBezTo>
                    <a:pt x="5022" y="4326"/>
                    <a:pt x="5364" y="4052"/>
                    <a:pt x="5296" y="3687"/>
                  </a:cubicBezTo>
                  <a:lnTo>
                    <a:pt x="4794" y="263"/>
                  </a:lnTo>
                  <a:cubicBezTo>
                    <a:pt x="4794" y="235"/>
                    <a:pt x="4768" y="215"/>
                    <a:pt x="4737" y="215"/>
                  </a:cubicBezTo>
                  <a:cubicBezTo>
                    <a:pt x="4718" y="215"/>
                    <a:pt x="4697" y="223"/>
                    <a:pt x="4680" y="240"/>
                  </a:cubicBezTo>
                  <a:lnTo>
                    <a:pt x="3904" y="948"/>
                  </a:lnTo>
                  <a:cubicBezTo>
                    <a:pt x="3792" y="1050"/>
                    <a:pt x="3589" y="1101"/>
                    <a:pt x="3385" y="1101"/>
                  </a:cubicBezTo>
                  <a:cubicBezTo>
                    <a:pt x="3131" y="1101"/>
                    <a:pt x="2874" y="1021"/>
                    <a:pt x="2785" y="857"/>
                  </a:cubicBezTo>
                  <a:cubicBezTo>
                    <a:pt x="2648" y="674"/>
                    <a:pt x="2374" y="35"/>
                    <a:pt x="2374" y="35"/>
                  </a:cubicBezTo>
                  <a:cubicBezTo>
                    <a:pt x="2363" y="12"/>
                    <a:pt x="2340" y="1"/>
                    <a:pt x="231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70"/>
            <p:cNvSpPr/>
            <p:nvPr/>
          </p:nvSpPr>
          <p:spPr>
            <a:xfrm>
              <a:off x="5263858" y="2586434"/>
              <a:ext cx="726392" cy="1281215"/>
            </a:xfrm>
            <a:custGeom>
              <a:avLst/>
              <a:gdLst/>
              <a:ahLst/>
              <a:cxnLst/>
              <a:rect l="l" t="t" r="r" b="b"/>
              <a:pathLst>
                <a:path w="30907" h="54514" extrusionOk="0">
                  <a:moveTo>
                    <a:pt x="21639" y="1"/>
                  </a:moveTo>
                  <a:cubicBezTo>
                    <a:pt x="19194" y="1"/>
                    <a:pt x="16582" y="313"/>
                    <a:pt x="14290" y="380"/>
                  </a:cubicBezTo>
                  <a:cubicBezTo>
                    <a:pt x="12760" y="3119"/>
                    <a:pt x="11939" y="5105"/>
                    <a:pt x="11048" y="8597"/>
                  </a:cubicBezTo>
                  <a:cubicBezTo>
                    <a:pt x="10021" y="12614"/>
                    <a:pt x="480" y="46715"/>
                    <a:pt x="1" y="54042"/>
                  </a:cubicBezTo>
                  <a:cubicBezTo>
                    <a:pt x="812" y="54230"/>
                    <a:pt x="5074" y="54281"/>
                    <a:pt x="8282" y="54281"/>
                  </a:cubicBezTo>
                  <a:cubicBezTo>
                    <a:pt x="10127" y="54281"/>
                    <a:pt x="11624" y="54264"/>
                    <a:pt x="11916" y="54248"/>
                  </a:cubicBezTo>
                  <a:cubicBezTo>
                    <a:pt x="14472" y="46943"/>
                    <a:pt x="17896" y="23182"/>
                    <a:pt x="18992" y="18572"/>
                  </a:cubicBezTo>
                  <a:cubicBezTo>
                    <a:pt x="19063" y="18257"/>
                    <a:pt x="19318" y="18114"/>
                    <a:pt x="19575" y="18114"/>
                  </a:cubicBezTo>
                  <a:cubicBezTo>
                    <a:pt x="19895" y="18114"/>
                    <a:pt x="20217" y="18338"/>
                    <a:pt x="20179" y="18731"/>
                  </a:cubicBezTo>
                  <a:cubicBezTo>
                    <a:pt x="19539" y="24004"/>
                    <a:pt x="15728" y="46167"/>
                    <a:pt x="14061" y="54270"/>
                  </a:cubicBezTo>
                  <a:cubicBezTo>
                    <a:pt x="14420" y="54456"/>
                    <a:pt x="17552" y="54514"/>
                    <a:pt x="20474" y="54514"/>
                  </a:cubicBezTo>
                  <a:cubicBezTo>
                    <a:pt x="22951" y="54514"/>
                    <a:pt x="25278" y="54472"/>
                    <a:pt x="25634" y="54430"/>
                  </a:cubicBezTo>
                  <a:cubicBezTo>
                    <a:pt x="26478" y="45414"/>
                    <a:pt x="30906" y="11222"/>
                    <a:pt x="24219" y="152"/>
                  </a:cubicBezTo>
                  <a:cubicBezTo>
                    <a:pt x="23396" y="42"/>
                    <a:pt x="22529" y="1"/>
                    <a:pt x="2163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70"/>
            <p:cNvSpPr/>
            <p:nvPr/>
          </p:nvSpPr>
          <p:spPr>
            <a:xfrm>
              <a:off x="5809437" y="2600724"/>
              <a:ext cx="78334" cy="1257454"/>
            </a:xfrm>
            <a:custGeom>
              <a:avLst/>
              <a:gdLst/>
              <a:ahLst/>
              <a:cxnLst/>
              <a:rect l="l" t="t" r="r" b="b"/>
              <a:pathLst>
                <a:path w="3333" h="53503" fill="none" extrusionOk="0">
                  <a:moveTo>
                    <a:pt x="365" y="0"/>
                  </a:moveTo>
                  <a:cubicBezTo>
                    <a:pt x="365" y="0"/>
                    <a:pt x="3333" y="7510"/>
                    <a:pt x="3333" y="17028"/>
                  </a:cubicBezTo>
                  <a:cubicBezTo>
                    <a:pt x="3333" y="26569"/>
                    <a:pt x="0" y="53503"/>
                    <a:pt x="0" y="53503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70"/>
            <p:cNvSpPr/>
            <p:nvPr/>
          </p:nvSpPr>
          <p:spPr>
            <a:xfrm>
              <a:off x="5311074" y="2610900"/>
              <a:ext cx="324570" cy="1244058"/>
            </a:xfrm>
            <a:custGeom>
              <a:avLst/>
              <a:gdLst/>
              <a:ahLst/>
              <a:cxnLst/>
              <a:rect l="l" t="t" r="r" b="b"/>
              <a:pathLst>
                <a:path w="13810" h="52933" fill="none" extrusionOk="0">
                  <a:moveTo>
                    <a:pt x="1" y="52933"/>
                  </a:moveTo>
                  <a:lnTo>
                    <a:pt x="1381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70"/>
            <p:cNvSpPr/>
            <p:nvPr/>
          </p:nvSpPr>
          <p:spPr>
            <a:xfrm>
              <a:off x="5586261" y="2617340"/>
              <a:ext cx="93916" cy="204942"/>
            </a:xfrm>
            <a:custGeom>
              <a:avLst/>
              <a:gdLst/>
              <a:ahLst/>
              <a:cxnLst/>
              <a:rect l="l" t="t" r="r" b="b"/>
              <a:pathLst>
                <a:path w="3996" h="8720" fill="none" extrusionOk="0">
                  <a:moveTo>
                    <a:pt x="3995" y="1"/>
                  </a:moveTo>
                  <a:cubicBezTo>
                    <a:pt x="3995" y="1"/>
                    <a:pt x="3904" y="8720"/>
                    <a:pt x="1" y="803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70"/>
            <p:cNvSpPr/>
            <p:nvPr/>
          </p:nvSpPr>
          <p:spPr>
            <a:xfrm>
              <a:off x="5779401" y="2612522"/>
              <a:ext cx="92294" cy="219419"/>
            </a:xfrm>
            <a:custGeom>
              <a:avLst/>
              <a:gdLst/>
              <a:ahLst/>
              <a:cxnLst/>
              <a:rect l="l" t="t" r="r" b="b"/>
              <a:pathLst>
                <a:path w="3927" h="9336" fill="none" extrusionOk="0">
                  <a:moveTo>
                    <a:pt x="3926" y="8651"/>
                  </a:moveTo>
                  <a:cubicBezTo>
                    <a:pt x="0" y="9336"/>
                    <a:pt x="548" y="0"/>
                    <a:pt x="548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70"/>
            <p:cNvSpPr/>
            <p:nvPr/>
          </p:nvSpPr>
          <p:spPr>
            <a:xfrm>
              <a:off x="5517070" y="2260600"/>
              <a:ext cx="356768" cy="354089"/>
            </a:xfrm>
            <a:custGeom>
              <a:avLst/>
              <a:gdLst/>
              <a:ahLst/>
              <a:cxnLst/>
              <a:rect l="l" t="t" r="r" b="b"/>
              <a:pathLst>
                <a:path w="15180" h="15066" extrusionOk="0">
                  <a:moveTo>
                    <a:pt x="12760" y="1"/>
                  </a:moveTo>
                  <a:lnTo>
                    <a:pt x="12760" y="1"/>
                  </a:lnTo>
                  <a:cubicBezTo>
                    <a:pt x="11560" y="501"/>
                    <a:pt x="10374" y="665"/>
                    <a:pt x="9338" y="665"/>
                  </a:cubicBezTo>
                  <a:cubicBezTo>
                    <a:pt x="7397" y="665"/>
                    <a:pt x="5981" y="92"/>
                    <a:pt x="5981" y="92"/>
                  </a:cubicBezTo>
                  <a:cubicBezTo>
                    <a:pt x="5205" y="138"/>
                    <a:pt x="3401" y="1051"/>
                    <a:pt x="3401" y="1051"/>
                  </a:cubicBezTo>
                  <a:cubicBezTo>
                    <a:pt x="2466" y="3699"/>
                    <a:pt x="0" y="12053"/>
                    <a:pt x="2808" y="14518"/>
                  </a:cubicBezTo>
                  <a:cubicBezTo>
                    <a:pt x="5371" y="14920"/>
                    <a:pt x="7465" y="15065"/>
                    <a:pt x="9152" y="15065"/>
                  </a:cubicBezTo>
                  <a:cubicBezTo>
                    <a:pt x="13489" y="15065"/>
                    <a:pt x="15134" y="14107"/>
                    <a:pt x="15134" y="14107"/>
                  </a:cubicBezTo>
                  <a:cubicBezTo>
                    <a:pt x="15020" y="13787"/>
                    <a:pt x="14974" y="10729"/>
                    <a:pt x="15065" y="8583"/>
                  </a:cubicBezTo>
                  <a:cubicBezTo>
                    <a:pt x="15179" y="6461"/>
                    <a:pt x="12669" y="229"/>
                    <a:pt x="12760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70"/>
            <p:cNvSpPr/>
            <p:nvPr/>
          </p:nvSpPr>
          <p:spPr>
            <a:xfrm>
              <a:off x="5657073" y="2222526"/>
              <a:ext cx="121273" cy="117630"/>
            </a:xfrm>
            <a:custGeom>
              <a:avLst/>
              <a:gdLst/>
              <a:ahLst/>
              <a:cxnLst/>
              <a:rect l="l" t="t" r="r" b="b"/>
              <a:pathLst>
                <a:path w="5160" h="5005" extrusionOk="0">
                  <a:moveTo>
                    <a:pt x="1302" y="0"/>
                  </a:moveTo>
                  <a:lnTo>
                    <a:pt x="1" y="1689"/>
                  </a:lnTo>
                  <a:cubicBezTo>
                    <a:pt x="982" y="3127"/>
                    <a:pt x="4224" y="4611"/>
                    <a:pt x="4954" y="4999"/>
                  </a:cubicBezTo>
                  <a:cubicBezTo>
                    <a:pt x="4970" y="5003"/>
                    <a:pt x="4985" y="5005"/>
                    <a:pt x="5001" y="5005"/>
                  </a:cubicBezTo>
                  <a:cubicBezTo>
                    <a:pt x="5074" y="5005"/>
                    <a:pt x="5137" y="4961"/>
                    <a:pt x="5137" y="4885"/>
                  </a:cubicBezTo>
                  <a:lnTo>
                    <a:pt x="5159" y="1895"/>
                  </a:lnTo>
                  <a:cubicBezTo>
                    <a:pt x="2854" y="1096"/>
                    <a:pt x="1302" y="0"/>
                    <a:pt x="130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70"/>
            <p:cNvSpPr/>
            <p:nvPr/>
          </p:nvSpPr>
          <p:spPr>
            <a:xfrm>
              <a:off x="5777780" y="2220387"/>
              <a:ext cx="40800" cy="118406"/>
            </a:xfrm>
            <a:custGeom>
              <a:avLst/>
              <a:gdLst/>
              <a:ahLst/>
              <a:cxnLst/>
              <a:rect l="l" t="t" r="r" b="b"/>
              <a:pathLst>
                <a:path w="1736" h="5038" extrusionOk="0">
                  <a:moveTo>
                    <a:pt x="343" y="0"/>
                  </a:moveTo>
                  <a:cubicBezTo>
                    <a:pt x="343" y="0"/>
                    <a:pt x="731" y="1370"/>
                    <a:pt x="1" y="1917"/>
                  </a:cubicBezTo>
                  <a:lnTo>
                    <a:pt x="1005" y="4862"/>
                  </a:lnTo>
                  <a:cubicBezTo>
                    <a:pt x="1055" y="4988"/>
                    <a:pt x="1126" y="5037"/>
                    <a:pt x="1184" y="5037"/>
                  </a:cubicBezTo>
                  <a:cubicBezTo>
                    <a:pt x="1231" y="5037"/>
                    <a:pt x="1269" y="5004"/>
                    <a:pt x="1279" y="4953"/>
                  </a:cubicBezTo>
                  <a:cubicBezTo>
                    <a:pt x="1439" y="4223"/>
                    <a:pt x="1735" y="2579"/>
                    <a:pt x="1530" y="1621"/>
                  </a:cubicBezTo>
                  <a:lnTo>
                    <a:pt x="34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70"/>
            <p:cNvSpPr/>
            <p:nvPr/>
          </p:nvSpPr>
          <p:spPr>
            <a:xfrm>
              <a:off x="5787439" y="2330895"/>
              <a:ext cx="9683" cy="18778"/>
            </a:xfrm>
            <a:custGeom>
              <a:avLst/>
              <a:gdLst/>
              <a:ahLst/>
              <a:cxnLst/>
              <a:rect l="l" t="t" r="r" b="b"/>
              <a:pathLst>
                <a:path w="412" h="799" extrusionOk="0">
                  <a:moveTo>
                    <a:pt x="206" y="0"/>
                  </a:moveTo>
                  <a:cubicBezTo>
                    <a:pt x="92" y="0"/>
                    <a:pt x="0" y="183"/>
                    <a:pt x="0" y="411"/>
                  </a:cubicBezTo>
                  <a:cubicBezTo>
                    <a:pt x="0" y="616"/>
                    <a:pt x="92" y="799"/>
                    <a:pt x="206" y="799"/>
                  </a:cubicBezTo>
                  <a:cubicBezTo>
                    <a:pt x="320" y="799"/>
                    <a:pt x="411" y="616"/>
                    <a:pt x="411" y="411"/>
                  </a:cubicBezTo>
                  <a:cubicBezTo>
                    <a:pt x="411" y="183"/>
                    <a:pt x="32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70"/>
            <p:cNvSpPr/>
            <p:nvPr/>
          </p:nvSpPr>
          <p:spPr>
            <a:xfrm>
              <a:off x="5789578" y="2371107"/>
              <a:ext cx="10224" cy="18285"/>
            </a:xfrm>
            <a:custGeom>
              <a:avLst/>
              <a:gdLst/>
              <a:ahLst/>
              <a:cxnLst/>
              <a:rect l="l" t="t" r="r" b="b"/>
              <a:pathLst>
                <a:path w="435" h="778" extrusionOk="0">
                  <a:moveTo>
                    <a:pt x="229" y="1"/>
                  </a:moveTo>
                  <a:cubicBezTo>
                    <a:pt x="115" y="1"/>
                    <a:pt x="1" y="161"/>
                    <a:pt x="1" y="389"/>
                  </a:cubicBezTo>
                  <a:cubicBezTo>
                    <a:pt x="1" y="617"/>
                    <a:pt x="115" y="777"/>
                    <a:pt x="229" y="777"/>
                  </a:cubicBezTo>
                  <a:cubicBezTo>
                    <a:pt x="343" y="777"/>
                    <a:pt x="434" y="617"/>
                    <a:pt x="434" y="389"/>
                  </a:cubicBezTo>
                  <a:cubicBezTo>
                    <a:pt x="434" y="161"/>
                    <a:pt x="343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70"/>
            <p:cNvSpPr/>
            <p:nvPr/>
          </p:nvSpPr>
          <p:spPr>
            <a:xfrm>
              <a:off x="5791740" y="2414563"/>
              <a:ext cx="10200" cy="18802"/>
            </a:xfrm>
            <a:custGeom>
              <a:avLst/>
              <a:gdLst/>
              <a:ahLst/>
              <a:cxnLst/>
              <a:rect l="l" t="t" r="r" b="b"/>
              <a:pathLst>
                <a:path w="434" h="800" extrusionOk="0">
                  <a:moveTo>
                    <a:pt x="205" y="1"/>
                  </a:moveTo>
                  <a:cubicBezTo>
                    <a:pt x="91" y="1"/>
                    <a:pt x="0" y="183"/>
                    <a:pt x="0" y="412"/>
                  </a:cubicBezTo>
                  <a:cubicBezTo>
                    <a:pt x="0" y="617"/>
                    <a:pt x="91" y="800"/>
                    <a:pt x="205" y="800"/>
                  </a:cubicBezTo>
                  <a:cubicBezTo>
                    <a:pt x="320" y="800"/>
                    <a:pt x="434" y="617"/>
                    <a:pt x="434" y="412"/>
                  </a:cubicBezTo>
                  <a:cubicBezTo>
                    <a:pt x="434" y="183"/>
                    <a:pt x="320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70"/>
            <p:cNvSpPr/>
            <p:nvPr/>
          </p:nvSpPr>
          <p:spPr>
            <a:xfrm>
              <a:off x="5791740" y="2463377"/>
              <a:ext cx="10200" cy="18802"/>
            </a:xfrm>
            <a:custGeom>
              <a:avLst/>
              <a:gdLst/>
              <a:ahLst/>
              <a:cxnLst/>
              <a:rect l="l" t="t" r="r" b="b"/>
              <a:pathLst>
                <a:path w="434" h="800" extrusionOk="0">
                  <a:moveTo>
                    <a:pt x="205" y="1"/>
                  </a:moveTo>
                  <a:cubicBezTo>
                    <a:pt x="91" y="1"/>
                    <a:pt x="0" y="161"/>
                    <a:pt x="0" y="389"/>
                  </a:cubicBezTo>
                  <a:cubicBezTo>
                    <a:pt x="0" y="617"/>
                    <a:pt x="91" y="800"/>
                    <a:pt x="205" y="800"/>
                  </a:cubicBezTo>
                  <a:cubicBezTo>
                    <a:pt x="320" y="800"/>
                    <a:pt x="434" y="617"/>
                    <a:pt x="434" y="389"/>
                  </a:cubicBezTo>
                  <a:cubicBezTo>
                    <a:pt x="434" y="161"/>
                    <a:pt x="320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70"/>
            <p:cNvSpPr/>
            <p:nvPr/>
          </p:nvSpPr>
          <p:spPr>
            <a:xfrm>
              <a:off x="5791740" y="2511674"/>
              <a:ext cx="10200" cy="18802"/>
            </a:xfrm>
            <a:custGeom>
              <a:avLst/>
              <a:gdLst/>
              <a:ahLst/>
              <a:cxnLst/>
              <a:rect l="l" t="t" r="r" b="b"/>
              <a:pathLst>
                <a:path w="434" h="800" extrusionOk="0">
                  <a:moveTo>
                    <a:pt x="205" y="0"/>
                  </a:moveTo>
                  <a:cubicBezTo>
                    <a:pt x="91" y="0"/>
                    <a:pt x="0" y="183"/>
                    <a:pt x="0" y="388"/>
                  </a:cubicBezTo>
                  <a:cubicBezTo>
                    <a:pt x="0" y="616"/>
                    <a:pt x="91" y="799"/>
                    <a:pt x="205" y="799"/>
                  </a:cubicBezTo>
                  <a:cubicBezTo>
                    <a:pt x="320" y="799"/>
                    <a:pt x="434" y="616"/>
                    <a:pt x="434" y="388"/>
                  </a:cubicBezTo>
                  <a:cubicBezTo>
                    <a:pt x="434" y="183"/>
                    <a:pt x="320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70"/>
            <p:cNvSpPr/>
            <p:nvPr/>
          </p:nvSpPr>
          <p:spPr>
            <a:xfrm>
              <a:off x="5791740" y="2559947"/>
              <a:ext cx="10200" cy="18802"/>
            </a:xfrm>
            <a:custGeom>
              <a:avLst/>
              <a:gdLst/>
              <a:ahLst/>
              <a:cxnLst/>
              <a:rect l="l" t="t" r="r" b="b"/>
              <a:pathLst>
                <a:path w="434" h="800" extrusionOk="0">
                  <a:moveTo>
                    <a:pt x="205" y="0"/>
                  </a:moveTo>
                  <a:cubicBezTo>
                    <a:pt x="91" y="0"/>
                    <a:pt x="0" y="183"/>
                    <a:pt x="0" y="411"/>
                  </a:cubicBezTo>
                  <a:cubicBezTo>
                    <a:pt x="0" y="617"/>
                    <a:pt x="91" y="799"/>
                    <a:pt x="205" y="799"/>
                  </a:cubicBezTo>
                  <a:cubicBezTo>
                    <a:pt x="320" y="799"/>
                    <a:pt x="434" y="617"/>
                    <a:pt x="434" y="411"/>
                  </a:cubicBezTo>
                  <a:cubicBezTo>
                    <a:pt x="434" y="183"/>
                    <a:pt x="320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70"/>
            <p:cNvSpPr/>
            <p:nvPr/>
          </p:nvSpPr>
          <p:spPr>
            <a:xfrm>
              <a:off x="5354529" y="2693510"/>
              <a:ext cx="382503" cy="357849"/>
            </a:xfrm>
            <a:custGeom>
              <a:avLst/>
              <a:gdLst/>
              <a:ahLst/>
              <a:cxnLst/>
              <a:rect l="l" t="t" r="r" b="b"/>
              <a:pathLst>
                <a:path w="16275" h="15226" extrusionOk="0">
                  <a:moveTo>
                    <a:pt x="4908" y="1"/>
                  </a:moveTo>
                  <a:lnTo>
                    <a:pt x="0" y="7647"/>
                  </a:lnTo>
                  <a:lnTo>
                    <a:pt x="11824" y="15225"/>
                  </a:lnTo>
                  <a:lnTo>
                    <a:pt x="15704" y="9177"/>
                  </a:lnTo>
                  <a:cubicBezTo>
                    <a:pt x="16275" y="8287"/>
                    <a:pt x="16024" y="7122"/>
                    <a:pt x="15134" y="6552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70"/>
            <p:cNvSpPr/>
            <p:nvPr/>
          </p:nvSpPr>
          <p:spPr>
            <a:xfrm>
              <a:off x="5512769" y="2832455"/>
              <a:ext cx="76736" cy="76736"/>
            </a:xfrm>
            <a:custGeom>
              <a:avLst/>
              <a:gdLst/>
              <a:ahLst/>
              <a:cxnLst/>
              <a:rect l="l" t="t" r="r" b="b"/>
              <a:pathLst>
                <a:path w="3265" h="3265" extrusionOk="0">
                  <a:moveTo>
                    <a:pt x="1644" y="1"/>
                  </a:moveTo>
                  <a:cubicBezTo>
                    <a:pt x="731" y="1"/>
                    <a:pt x="1" y="731"/>
                    <a:pt x="1" y="1644"/>
                  </a:cubicBezTo>
                  <a:cubicBezTo>
                    <a:pt x="1" y="2534"/>
                    <a:pt x="731" y="3265"/>
                    <a:pt x="1644" y="3265"/>
                  </a:cubicBezTo>
                  <a:cubicBezTo>
                    <a:pt x="2535" y="3265"/>
                    <a:pt x="3265" y="2534"/>
                    <a:pt x="3265" y="1644"/>
                  </a:cubicBezTo>
                  <a:cubicBezTo>
                    <a:pt x="3265" y="731"/>
                    <a:pt x="2535" y="1"/>
                    <a:pt x="16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70"/>
            <p:cNvSpPr/>
            <p:nvPr/>
          </p:nvSpPr>
          <p:spPr>
            <a:xfrm>
              <a:off x="5445177" y="2277145"/>
              <a:ext cx="219443" cy="740047"/>
            </a:xfrm>
            <a:custGeom>
              <a:avLst/>
              <a:gdLst/>
              <a:ahLst/>
              <a:cxnLst/>
              <a:rect l="l" t="t" r="r" b="b"/>
              <a:pathLst>
                <a:path w="9337" h="31488" extrusionOk="0">
                  <a:moveTo>
                    <a:pt x="7141" y="0"/>
                  </a:moveTo>
                  <a:cubicBezTo>
                    <a:pt x="5732" y="0"/>
                    <a:pt x="3830" y="4461"/>
                    <a:pt x="3539" y="6076"/>
                  </a:cubicBezTo>
                  <a:cubicBezTo>
                    <a:pt x="1" y="25797"/>
                    <a:pt x="2306" y="29563"/>
                    <a:pt x="2535" y="29700"/>
                  </a:cubicBezTo>
                  <a:cubicBezTo>
                    <a:pt x="2831" y="29906"/>
                    <a:pt x="4475" y="31412"/>
                    <a:pt x="4680" y="31481"/>
                  </a:cubicBezTo>
                  <a:cubicBezTo>
                    <a:pt x="4693" y="31485"/>
                    <a:pt x="4705" y="31487"/>
                    <a:pt x="4716" y="31487"/>
                  </a:cubicBezTo>
                  <a:cubicBezTo>
                    <a:pt x="5040" y="31487"/>
                    <a:pt x="4637" y="29574"/>
                    <a:pt x="4703" y="28536"/>
                  </a:cubicBezTo>
                  <a:cubicBezTo>
                    <a:pt x="4703" y="28519"/>
                    <a:pt x="4703" y="28511"/>
                    <a:pt x="4704" y="28511"/>
                  </a:cubicBezTo>
                  <a:cubicBezTo>
                    <a:pt x="4711" y="28511"/>
                    <a:pt x="4751" y="29255"/>
                    <a:pt x="4771" y="29586"/>
                  </a:cubicBezTo>
                  <a:lnTo>
                    <a:pt x="4840" y="30431"/>
                  </a:lnTo>
                  <a:cubicBezTo>
                    <a:pt x="5319" y="30202"/>
                    <a:pt x="5319" y="29244"/>
                    <a:pt x="5388" y="28924"/>
                  </a:cubicBezTo>
                  <a:cubicBezTo>
                    <a:pt x="5502" y="28490"/>
                    <a:pt x="5411" y="28217"/>
                    <a:pt x="5365" y="28125"/>
                  </a:cubicBezTo>
                  <a:cubicBezTo>
                    <a:pt x="5137" y="27646"/>
                    <a:pt x="4703" y="26710"/>
                    <a:pt x="4634" y="25888"/>
                  </a:cubicBezTo>
                  <a:cubicBezTo>
                    <a:pt x="4612" y="25386"/>
                    <a:pt x="7944" y="9363"/>
                    <a:pt x="8538" y="7012"/>
                  </a:cubicBezTo>
                  <a:cubicBezTo>
                    <a:pt x="9336" y="3794"/>
                    <a:pt x="8332" y="119"/>
                    <a:pt x="7214" y="5"/>
                  </a:cubicBezTo>
                  <a:cubicBezTo>
                    <a:pt x="7190" y="2"/>
                    <a:pt x="7165" y="0"/>
                    <a:pt x="71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70"/>
            <p:cNvSpPr/>
            <p:nvPr/>
          </p:nvSpPr>
          <p:spPr>
            <a:xfrm>
              <a:off x="7742773" y="2542344"/>
              <a:ext cx="349247" cy="268140"/>
            </a:xfrm>
            <a:custGeom>
              <a:avLst/>
              <a:gdLst/>
              <a:ahLst/>
              <a:cxnLst/>
              <a:rect l="l" t="t" r="r" b="b"/>
              <a:pathLst>
                <a:path w="14860" h="11409" extrusionOk="0">
                  <a:moveTo>
                    <a:pt x="5880" y="0"/>
                  </a:moveTo>
                  <a:cubicBezTo>
                    <a:pt x="4404" y="0"/>
                    <a:pt x="2881" y="458"/>
                    <a:pt x="2397" y="1343"/>
                  </a:cubicBezTo>
                  <a:cubicBezTo>
                    <a:pt x="2101" y="1891"/>
                    <a:pt x="1" y="9446"/>
                    <a:pt x="92" y="10062"/>
                  </a:cubicBezTo>
                  <a:lnTo>
                    <a:pt x="14061" y="11409"/>
                  </a:lnTo>
                  <a:cubicBezTo>
                    <a:pt x="14860" y="9492"/>
                    <a:pt x="10934" y="2187"/>
                    <a:pt x="8400" y="590"/>
                  </a:cubicBezTo>
                  <a:cubicBezTo>
                    <a:pt x="7780" y="194"/>
                    <a:pt x="6840" y="0"/>
                    <a:pt x="5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70"/>
            <p:cNvSpPr/>
            <p:nvPr/>
          </p:nvSpPr>
          <p:spPr>
            <a:xfrm>
              <a:off x="7755111" y="2573931"/>
              <a:ext cx="205482" cy="312983"/>
            </a:xfrm>
            <a:custGeom>
              <a:avLst/>
              <a:gdLst/>
              <a:ahLst/>
              <a:cxnLst/>
              <a:rect l="l" t="t" r="r" b="b"/>
              <a:pathLst>
                <a:path w="8743" h="13317" extrusionOk="0">
                  <a:moveTo>
                    <a:pt x="4451" y="0"/>
                  </a:moveTo>
                  <a:cubicBezTo>
                    <a:pt x="3493" y="0"/>
                    <a:pt x="1812" y="380"/>
                    <a:pt x="1051" y="2989"/>
                  </a:cubicBezTo>
                  <a:cubicBezTo>
                    <a:pt x="1" y="6527"/>
                    <a:pt x="1667" y="6710"/>
                    <a:pt x="2101" y="7143"/>
                  </a:cubicBezTo>
                  <a:cubicBezTo>
                    <a:pt x="2123" y="7166"/>
                    <a:pt x="1690" y="12119"/>
                    <a:pt x="1690" y="12119"/>
                  </a:cubicBezTo>
                  <a:cubicBezTo>
                    <a:pt x="1675" y="13017"/>
                    <a:pt x="2271" y="13316"/>
                    <a:pt x="3072" y="13316"/>
                  </a:cubicBezTo>
                  <a:cubicBezTo>
                    <a:pt x="4675" y="13316"/>
                    <a:pt x="7099" y="12119"/>
                    <a:pt x="7099" y="12119"/>
                  </a:cubicBezTo>
                  <a:cubicBezTo>
                    <a:pt x="7099" y="12119"/>
                    <a:pt x="5456" y="11183"/>
                    <a:pt x="6004" y="9083"/>
                  </a:cubicBezTo>
                  <a:cubicBezTo>
                    <a:pt x="6255" y="8148"/>
                    <a:pt x="6415" y="7371"/>
                    <a:pt x="6734" y="7029"/>
                  </a:cubicBezTo>
                  <a:cubicBezTo>
                    <a:pt x="6825" y="6915"/>
                    <a:pt x="7191" y="6892"/>
                    <a:pt x="7328" y="6869"/>
                  </a:cubicBezTo>
                  <a:cubicBezTo>
                    <a:pt x="7875" y="6846"/>
                    <a:pt x="8743" y="6322"/>
                    <a:pt x="8629" y="5408"/>
                  </a:cubicBezTo>
                  <a:cubicBezTo>
                    <a:pt x="8529" y="4615"/>
                    <a:pt x="7912" y="4563"/>
                    <a:pt x="7513" y="4563"/>
                  </a:cubicBezTo>
                  <a:cubicBezTo>
                    <a:pt x="7453" y="4563"/>
                    <a:pt x="7398" y="4564"/>
                    <a:pt x="7350" y="4564"/>
                  </a:cubicBezTo>
                  <a:cubicBezTo>
                    <a:pt x="7282" y="4564"/>
                    <a:pt x="7213" y="4495"/>
                    <a:pt x="7213" y="4404"/>
                  </a:cubicBezTo>
                  <a:cubicBezTo>
                    <a:pt x="7328" y="250"/>
                    <a:pt x="5547" y="136"/>
                    <a:pt x="5022" y="45"/>
                  </a:cubicBezTo>
                  <a:cubicBezTo>
                    <a:pt x="4900" y="26"/>
                    <a:pt x="4700" y="0"/>
                    <a:pt x="4451" y="0"/>
                  </a:cubicBezTo>
                  <a:close/>
                </a:path>
              </a:pathLst>
            </a:custGeom>
            <a:solidFill>
              <a:srgbClr val="FF9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70"/>
            <p:cNvSpPr/>
            <p:nvPr/>
          </p:nvSpPr>
          <p:spPr>
            <a:xfrm>
              <a:off x="7758872" y="2572309"/>
              <a:ext cx="205482" cy="312983"/>
            </a:xfrm>
            <a:custGeom>
              <a:avLst/>
              <a:gdLst/>
              <a:ahLst/>
              <a:cxnLst/>
              <a:rect l="l" t="t" r="r" b="b"/>
              <a:pathLst>
                <a:path w="8743" h="13317" extrusionOk="0">
                  <a:moveTo>
                    <a:pt x="4442" y="1"/>
                  </a:moveTo>
                  <a:cubicBezTo>
                    <a:pt x="3478" y="1"/>
                    <a:pt x="1807" y="380"/>
                    <a:pt x="1028" y="2990"/>
                  </a:cubicBezTo>
                  <a:cubicBezTo>
                    <a:pt x="0" y="6527"/>
                    <a:pt x="1644" y="6710"/>
                    <a:pt x="2078" y="7144"/>
                  </a:cubicBezTo>
                  <a:cubicBezTo>
                    <a:pt x="2100" y="7167"/>
                    <a:pt x="1667" y="12120"/>
                    <a:pt x="1667" y="12120"/>
                  </a:cubicBezTo>
                  <a:cubicBezTo>
                    <a:pt x="1651" y="13017"/>
                    <a:pt x="2250" y="13317"/>
                    <a:pt x="3055" y="13317"/>
                  </a:cubicBezTo>
                  <a:cubicBezTo>
                    <a:pt x="4664" y="13317"/>
                    <a:pt x="7099" y="12120"/>
                    <a:pt x="7099" y="12120"/>
                  </a:cubicBezTo>
                  <a:cubicBezTo>
                    <a:pt x="7099" y="12120"/>
                    <a:pt x="5456" y="11184"/>
                    <a:pt x="6004" y="9084"/>
                  </a:cubicBezTo>
                  <a:cubicBezTo>
                    <a:pt x="6232" y="8148"/>
                    <a:pt x="6392" y="7372"/>
                    <a:pt x="6711" y="7030"/>
                  </a:cubicBezTo>
                  <a:cubicBezTo>
                    <a:pt x="6802" y="6915"/>
                    <a:pt x="7168" y="6893"/>
                    <a:pt x="7327" y="6893"/>
                  </a:cubicBezTo>
                  <a:cubicBezTo>
                    <a:pt x="7852" y="6847"/>
                    <a:pt x="8743" y="6322"/>
                    <a:pt x="8628" y="5409"/>
                  </a:cubicBezTo>
                  <a:cubicBezTo>
                    <a:pt x="8529" y="4615"/>
                    <a:pt x="7895" y="4563"/>
                    <a:pt x="7506" y="4563"/>
                  </a:cubicBezTo>
                  <a:cubicBezTo>
                    <a:pt x="7448" y="4563"/>
                    <a:pt x="7395" y="4564"/>
                    <a:pt x="7350" y="4564"/>
                  </a:cubicBezTo>
                  <a:cubicBezTo>
                    <a:pt x="7259" y="4564"/>
                    <a:pt x="7190" y="4496"/>
                    <a:pt x="7190" y="4405"/>
                  </a:cubicBezTo>
                  <a:cubicBezTo>
                    <a:pt x="7327" y="251"/>
                    <a:pt x="5524" y="136"/>
                    <a:pt x="5022" y="45"/>
                  </a:cubicBezTo>
                  <a:cubicBezTo>
                    <a:pt x="4895" y="26"/>
                    <a:pt x="4692" y="1"/>
                    <a:pt x="444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70"/>
            <p:cNvSpPr/>
            <p:nvPr/>
          </p:nvSpPr>
          <p:spPr>
            <a:xfrm>
              <a:off x="7841482" y="2554800"/>
              <a:ext cx="134552" cy="133142"/>
            </a:xfrm>
            <a:custGeom>
              <a:avLst/>
              <a:gdLst/>
              <a:ahLst/>
              <a:cxnLst/>
              <a:rect l="l" t="t" r="r" b="b"/>
              <a:pathLst>
                <a:path w="5725" h="5665" extrusionOk="0">
                  <a:moveTo>
                    <a:pt x="1975" y="0"/>
                  </a:moveTo>
                  <a:cubicBezTo>
                    <a:pt x="1441" y="0"/>
                    <a:pt x="790" y="109"/>
                    <a:pt x="1" y="356"/>
                  </a:cubicBezTo>
                  <a:cubicBezTo>
                    <a:pt x="1" y="356"/>
                    <a:pt x="1051" y="5081"/>
                    <a:pt x="2329" y="5583"/>
                  </a:cubicBezTo>
                  <a:cubicBezTo>
                    <a:pt x="2483" y="5641"/>
                    <a:pt x="2619" y="5665"/>
                    <a:pt x="2738" y="5665"/>
                  </a:cubicBezTo>
                  <a:cubicBezTo>
                    <a:pt x="3439" y="5665"/>
                    <a:pt x="3590" y="4829"/>
                    <a:pt x="3672" y="4829"/>
                  </a:cubicBezTo>
                  <a:cubicBezTo>
                    <a:pt x="3705" y="4829"/>
                    <a:pt x="3726" y="4962"/>
                    <a:pt x="3767" y="5332"/>
                  </a:cubicBezTo>
                  <a:cubicBezTo>
                    <a:pt x="3767" y="5332"/>
                    <a:pt x="5725" y="0"/>
                    <a:pt x="1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70"/>
            <p:cNvSpPr/>
            <p:nvPr/>
          </p:nvSpPr>
          <p:spPr>
            <a:xfrm>
              <a:off x="7919274" y="2697435"/>
              <a:ext cx="29519" cy="19178"/>
            </a:xfrm>
            <a:custGeom>
              <a:avLst/>
              <a:gdLst/>
              <a:ahLst/>
              <a:cxnLst/>
              <a:rect l="l" t="t" r="r" b="b"/>
              <a:pathLst>
                <a:path w="1256" h="816" extrusionOk="0">
                  <a:moveTo>
                    <a:pt x="755" y="0"/>
                  </a:moveTo>
                  <a:cubicBezTo>
                    <a:pt x="547" y="0"/>
                    <a:pt x="287" y="187"/>
                    <a:pt x="0" y="815"/>
                  </a:cubicBezTo>
                  <a:lnTo>
                    <a:pt x="1256" y="405"/>
                  </a:lnTo>
                  <a:cubicBezTo>
                    <a:pt x="1256" y="405"/>
                    <a:pt x="1062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70"/>
            <p:cNvSpPr/>
            <p:nvPr/>
          </p:nvSpPr>
          <p:spPr>
            <a:xfrm>
              <a:off x="7798026" y="2645237"/>
              <a:ext cx="18261" cy="29002"/>
            </a:xfrm>
            <a:custGeom>
              <a:avLst/>
              <a:gdLst/>
              <a:ahLst/>
              <a:cxnLst/>
              <a:rect l="l" t="t" r="r" b="b"/>
              <a:pathLst>
                <a:path w="777" h="1234" extrusionOk="0">
                  <a:moveTo>
                    <a:pt x="777" y="1"/>
                  </a:moveTo>
                  <a:lnTo>
                    <a:pt x="1" y="1028"/>
                  </a:lnTo>
                  <a:lnTo>
                    <a:pt x="434" y="1233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70"/>
            <p:cNvSpPr/>
            <p:nvPr/>
          </p:nvSpPr>
          <p:spPr>
            <a:xfrm>
              <a:off x="7834502" y="2629655"/>
              <a:ext cx="18261" cy="17227"/>
            </a:xfrm>
            <a:custGeom>
              <a:avLst/>
              <a:gdLst/>
              <a:ahLst/>
              <a:cxnLst/>
              <a:rect l="l" t="t" r="r" b="b"/>
              <a:pathLst>
                <a:path w="777" h="733" extrusionOk="0">
                  <a:moveTo>
                    <a:pt x="188" y="0"/>
                  </a:moveTo>
                  <a:cubicBezTo>
                    <a:pt x="93" y="0"/>
                    <a:pt x="14" y="53"/>
                    <a:pt x="1" y="162"/>
                  </a:cubicBezTo>
                  <a:cubicBezTo>
                    <a:pt x="69" y="276"/>
                    <a:pt x="320" y="253"/>
                    <a:pt x="526" y="435"/>
                  </a:cubicBezTo>
                  <a:cubicBezTo>
                    <a:pt x="617" y="527"/>
                    <a:pt x="663" y="641"/>
                    <a:pt x="731" y="732"/>
                  </a:cubicBezTo>
                  <a:cubicBezTo>
                    <a:pt x="731" y="595"/>
                    <a:pt x="777" y="435"/>
                    <a:pt x="708" y="321"/>
                  </a:cubicBezTo>
                  <a:cubicBezTo>
                    <a:pt x="663" y="230"/>
                    <a:pt x="457" y="116"/>
                    <a:pt x="389" y="70"/>
                  </a:cubicBezTo>
                  <a:cubicBezTo>
                    <a:pt x="324" y="24"/>
                    <a:pt x="253" y="0"/>
                    <a:pt x="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70"/>
            <p:cNvSpPr/>
            <p:nvPr/>
          </p:nvSpPr>
          <p:spPr>
            <a:xfrm>
              <a:off x="7791140" y="2617575"/>
              <a:ext cx="24607" cy="8907"/>
            </a:xfrm>
            <a:custGeom>
              <a:avLst/>
              <a:gdLst/>
              <a:ahLst/>
              <a:cxnLst/>
              <a:rect l="l" t="t" r="r" b="b"/>
              <a:pathLst>
                <a:path w="1047" h="379" extrusionOk="0">
                  <a:moveTo>
                    <a:pt x="498" y="0"/>
                  </a:moveTo>
                  <a:cubicBezTo>
                    <a:pt x="435" y="0"/>
                    <a:pt x="370" y="10"/>
                    <a:pt x="317" y="36"/>
                  </a:cubicBezTo>
                  <a:cubicBezTo>
                    <a:pt x="195" y="77"/>
                    <a:pt x="0" y="226"/>
                    <a:pt x="40" y="226"/>
                  </a:cubicBezTo>
                  <a:cubicBezTo>
                    <a:pt x="45" y="226"/>
                    <a:pt x="53" y="224"/>
                    <a:pt x="65" y="219"/>
                  </a:cubicBezTo>
                  <a:cubicBezTo>
                    <a:pt x="125" y="203"/>
                    <a:pt x="181" y="197"/>
                    <a:pt x="233" y="197"/>
                  </a:cubicBezTo>
                  <a:cubicBezTo>
                    <a:pt x="504" y="197"/>
                    <a:pt x="670" y="378"/>
                    <a:pt x="810" y="378"/>
                  </a:cubicBezTo>
                  <a:cubicBezTo>
                    <a:pt x="836" y="378"/>
                    <a:pt x="862" y="372"/>
                    <a:pt x="887" y="356"/>
                  </a:cubicBezTo>
                  <a:cubicBezTo>
                    <a:pt x="1047" y="219"/>
                    <a:pt x="956" y="59"/>
                    <a:pt x="750" y="36"/>
                  </a:cubicBezTo>
                  <a:cubicBezTo>
                    <a:pt x="695" y="23"/>
                    <a:pt x="597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70"/>
            <p:cNvSpPr/>
            <p:nvPr/>
          </p:nvSpPr>
          <p:spPr>
            <a:xfrm>
              <a:off x="7824842" y="2653204"/>
              <a:ext cx="8625" cy="13232"/>
            </a:xfrm>
            <a:custGeom>
              <a:avLst/>
              <a:gdLst/>
              <a:ahLst/>
              <a:cxnLst/>
              <a:rect l="l" t="t" r="r" b="b"/>
              <a:pathLst>
                <a:path w="367" h="563" extrusionOk="0">
                  <a:moveTo>
                    <a:pt x="275" y="1"/>
                  </a:moveTo>
                  <a:cubicBezTo>
                    <a:pt x="206" y="1"/>
                    <a:pt x="108" y="89"/>
                    <a:pt x="47" y="232"/>
                  </a:cubicBezTo>
                  <a:cubicBezTo>
                    <a:pt x="1" y="392"/>
                    <a:pt x="1" y="529"/>
                    <a:pt x="69" y="552"/>
                  </a:cubicBezTo>
                  <a:cubicBezTo>
                    <a:pt x="80" y="559"/>
                    <a:pt x="91" y="562"/>
                    <a:pt x="104" y="562"/>
                  </a:cubicBezTo>
                  <a:cubicBezTo>
                    <a:pt x="172" y="562"/>
                    <a:pt x="263" y="462"/>
                    <a:pt x="321" y="346"/>
                  </a:cubicBezTo>
                  <a:cubicBezTo>
                    <a:pt x="366" y="187"/>
                    <a:pt x="366" y="50"/>
                    <a:pt x="298" y="4"/>
                  </a:cubicBezTo>
                  <a:cubicBezTo>
                    <a:pt x="291" y="2"/>
                    <a:pt x="283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70"/>
            <p:cNvSpPr/>
            <p:nvPr/>
          </p:nvSpPr>
          <p:spPr>
            <a:xfrm>
              <a:off x="7797486" y="2640865"/>
              <a:ext cx="8625" cy="12527"/>
            </a:xfrm>
            <a:custGeom>
              <a:avLst/>
              <a:gdLst/>
              <a:ahLst/>
              <a:cxnLst/>
              <a:rect l="l" t="t" r="r" b="b"/>
              <a:pathLst>
                <a:path w="367" h="533" extrusionOk="0">
                  <a:moveTo>
                    <a:pt x="275" y="1"/>
                  </a:moveTo>
                  <a:cubicBezTo>
                    <a:pt x="206" y="1"/>
                    <a:pt x="110" y="87"/>
                    <a:pt x="69" y="209"/>
                  </a:cubicBezTo>
                  <a:cubicBezTo>
                    <a:pt x="1" y="346"/>
                    <a:pt x="24" y="483"/>
                    <a:pt x="92" y="529"/>
                  </a:cubicBezTo>
                  <a:cubicBezTo>
                    <a:pt x="99" y="531"/>
                    <a:pt x="106" y="533"/>
                    <a:pt x="114" y="533"/>
                  </a:cubicBezTo>
                  <a:cubicBezTo>
                    <a:pt x="179" y="533"/>
                    <a:pt x="259" y="444"/>
                    <a:pt x="320" y="301"/>
                  </a:cubicBezTo>
                  <a:cubicBezTo>
                    <a:pt x="366" y="164"/>
                    <a:pt x="366" y="27"/>
                    <a:pt x="298" y="4"/>
                  </a:cubicBezTo>
                  <a:cubicBezTo>
                    <a:pt x="291" y="2"/>
                    <a:pt x="283" y="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70"/>
            <p:cNvSpPr/>
            <p:nvPr/>
          </p:nvSpPr>
          <p:spPr>
            <a:xfrm>
              <a:off x="7788367" y="2675813"/>
              <a:ext cx="27921" cy="18402"/>
            </a:xfrm>
            <a:custGeom>
              <a:avLst/>
              <a:gdLst/>
              <a:ahLst/>
              <a:cxnLst/>
              <a:rect l="l" t="t" r="r" b="b"/>
              <a:pathLst>
                <a:path w="1188" h="783" extrusionOk="0">
                  <a:moveTo>
                    <a:pt x="161" y="1"/>
                  </a:moveTo>
                  <a:lnTo>
                    <a:pt x="161" y="1"/>
                  </a:lnTo>
                  <a:cubicBezTo>
                    <a:pt x="161" y="1"/>
                    <a:pt x="1" y="640"/>
                    <a:pt x="275" y="731"/>
                  </a:cubicBezTo>
                  <a:cubicBezTo>
                    <a:pt x="371" y="768"/>
                    <a:pt x="465" y="782"/>
                    <a:pt x="554" y="782"/>
                  </a:cubicBezTo>
                  <a:cubicBezTo>
                    <a:pt x="910" y="782"/>
                    <a:pt x="1188" y="549"/>
                    <a:pt x="1188" y="549"/>
                  </a:cubicBezTo>
                  <a:lnTo>
                    <a:pt x="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70"/>
            <p:cNvSpPr/>
            <p:nvPr/>
          </p:nvSpPr>
          <p:spPr>
            <a:xfrm>
              <a:off x="7723454" y="4435893"/>
              <a:ext cx="100896" cy="141814"/>
            </a:xfrm>
            <a:custGeom>
              <a:avLst/>
              <a:gdLst/>
              <a:ahLst/>
              <a:cxnLst/>
              <a:rect l="l" t="t" r="r" b="b"/>
              <a:pathLst>
                <a:path w="4293" h="6034" extrusionOk="0">
                  <a:moveTo>
                    <a:pt x="1" y="0"/>
                  </a:moveTo>
                  <a:lnTo>
                    <a:pt x="298" y="4200"/>
                  </a:lnTo>
                  <a:cubicBezTo>
                    <a:pt x="298" y="4200"/>
                    <a:pt x="1119" y="4748"/>
                    <a:pt x="1964" y="5798"/>
                  </a:cubicBezTo>
                  <a:cubicBezTo>
                    <a:pt x="2100" y="5964"/>
                    <a:pt x="2238" y="6033"/>
                    <a:pt x="2374" y="6033"/>
                  </a:cubicBezTo>
                  <a:cubicBezTo>
                    <a:pt x="3079" y="6033"/>
                    <a:pt x="3722" y="4155"/>
                    <a:pt x="3722" y="4155"/>
                  </a:cubicBezTo>
                  <a:lnTo>
                    <a:pt x="4292" y="1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70"/>
            <p:cNvSpPr/>
            <p:nvPr/>
          </p:nvSpPr>
          <p:spPr>
            <a:xfrm>
              <a:off x="8141346" y="4431051"/>
              <a:ext cx="85338" cy="113776"/>
            </a:xfrm>
            <a:custGeom>
              <a:avLst/>
              <a:gdLst/>
              <a:ahLst/>
              <a:cxnLst/>
              <a:rect l="l" t="t" r="r" b="b"/>
              <a:pathLst>
                <a:path w="3631" h="4841" extrusionOk="0">
                  <a:moveTo>
                    <a:pt x="1" y="1"/>
                  </a:moveTo>
                  <a:lnTo>
                    <a:pt x="1256" y="4041"/>
                  </a:lnTo>
                  <a:cubicBezTo>
                    <a:pt x="1256" y="4041"/>
                    <a:pt x="2189" y="4840"/>
                    <a:pt x="2543" y="4840"/>
                  </a:cubicBezTo>
                  <a:cubicBezTo>
                    <a:pt x="2548" y="4840"/>
                    <a:pt x="2553" y="4840"/>
                    <a:pt x="2557" y="4840"/>
                  </a:cubicBezTo>
                  <a:cubicBezTo>
                    <a:pt x="3196" y="4817"/>
                    <a:pt x="3516" y="3721"/>
                    <a:pt x="3516" y="3721"/>
                  </a:cubicBezTo>
                  <a:lnTo>
                    <a:pt x="363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70"/>
            <p:cNvSpPr/>
            <p:nvPr/>
          </p:nvSpPr>
          <p:spPr>
            <a:xfrm>
              <a:off x="7640327" y="4518362"/>
              <a:ext cx="181862" cy="89215"/>
            </a:xfrm>
            <a:custGeom>
              <a:avLst/>
              <a:gdLst/>
              <a:ahLst/>
              <a:cxnLst/>
              <a:rect l="l" t="t" r="r" b="b"/>
              <a:pathLst>
                <a:path w="7738" h="3796" extrusionOk="0">
                  <a:moveTo>
                    <a:pt x="7206" y="0"/>
                  </a:moveTo>
                  <a:cubicBezTo>
                    <a:pt x="7127" y="0"/>
                    <a:pt x="7041" y="38"/>
                    <a:pt x="6985" y="75"/>
                  </a:cubicBezTo>
                  <a:cubicBezTo>
                    <a:pt x="6674" y="385"/>
                    <a:pt x="5763" y="1221"/>
                    <a:pt x="5170" y="1221"/>
                  </a:cubicBezTo>
                  <a:cubicBezTo>
                    <a:pt x="5110" y="1221"/>
                    <a:pt x="5052" y="1213"/>
                    <a:pt x="4999" y="1193"/>
                  </a:cubicBezTo>
                  <a:cubicBezTo>
                    <a:pt x="4611" y="1056"/>
                    <a:pt x="4109" y="828"/>
                    <a:pt x="3972" y="691"/>
                  </a:cubicBezTo>
                  <a:cubicBezTo>
                    <a:pt x="3911" y="642"/>
                    <a:pt x="3823" y="620"/>
                    <a:pt x="3738" y="620"/>
                  </a:cubicBezTo>
                  <a:cubicBezTo>
                    <a:pt x="3664" y="620"/>
                    <a:pt x="3591" y="637"/>
                    <a:pt x="3538" y="668"/>
                  </a:cubicBezTo>
                  <a:lnTo>
                    <a:pt x="160" y="3407"/>
                  </a:lnTo>
                  <a:cubicBezTo>
                    <a:pt x="0" y="3544"/>
                    <a:pt x="114" y="3750"/>
                    <a:pt x="365" y="3750"/>
                  </a:cubicBezTo>
                  <a:lnTo>
                    <a:pt x="5364" y="3795"/>
                  </a:lnTo>
                  <a:cubicBezTo>
                    <a:pt x="5478" y="3795"/>
                    <a:pt x="5592" y="3750"/>
                    <a:pt x="5615" y="3659"/>
                  </a:cubicBezTo>
                  <a:lnTo>
                    <a:pt x="6003" y="2905"/>
                  </a:lnTo>
                  <a:cubicBezTo>
                    <a:pt x="6063" y="2785"/>
                    <a:pt x="6148" y="2722"/>
                    <a:pt x="6212" y="2722"/>
                  </a:cubicBezTo>
                  <a:cubicBezTo>
                    <a:pt x="6270" y="2722"/>
                    <a:pt x="6311" y="2774"/>
                    <a:pt x="6300" y="2882"/>
                  </a:cubicBezTo>
                  <a:lnTo>
                    <a:pt x="6482" y="3636"/>
                  </a:lnTo>
                  <a:cubicBezTo>
                    <a:pt x="6482" y="3687"/>
                    <a:pt x="6723" y="3711"/>
                    <a:pt x="6988" y="3711"/>
                  </a:cubicBezTo>
                  <a:cubicBezTo>
                    <a:pt x="7311" y="3711"/>
                    <a:pt x="7669" y="3676"/>
                    <a:pt x="7669" y="3613"/>
                  </a:cubicBezTo>
                  <a:cubicBezTo>
                    <a:pt x="7738" y="2951"/>
                    <a:pt x="7601" y="783"/>
                    <a:pt x="7487" y="189"/>
                  </a:cubicBezTo>
                  <a:cubicBezTo>
                    <a:pt x="7464" y="98"/>
                    <a:pt x="7373" y="29"/>
                    <a:pt x="7259" y="6"/>
                  </a:cubicBezTo>
                  <a:cubicBezTo>
                    <a:pt x="7242" y="2"/>
                    <a:pt x="7224" y="0"/>
                    <a:pt x="720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70"/>
            <p:cNvSpPr/>
            <p:nvPr/>
          </p:nvSpPr>
          <p:spPr>
            <a:xfrm>
              <a:off x="8156387" y="4514884"/>
              <a:ext cx="118570" cy="122754"/>
            </a:xfrm>
            <a:custGeom>
              <a:avLst/>
              <a:gdLst/>
              <a:ahLst/>
              <a:cxnLst/>
              <a:rect l="l" t="t" r="r" b="b"/>
              <a:pathLst>
                <a:path w="5045" h="5223" extrusionOk="0">
                  <a:moveTo>
                    <a:pt x="2865" y="0"/>
                  </a:moveTo>
                  <a:cubicBezTo>
                    <a:pt x="2842" y="0"/>
                    <a:pt x="2819" y="6"/>
                    <a:pt x="2808" y="18"/>
                  </a:cubicBezTo>
                  <a:cubicBezTo>
                    <a:pt x="2808" y="18"/>
                    <a:pt x="2534" y="611"/>
                    <a:pt x="2419" y="816"/>
                  </a:cubicBezTo>
                  <a:cubicBezTo>
                    <a:pt x="2332" y="955"/>
                    <a:pt x="2099" y="1024"/>
                    <a:pt x="1865" y="1024"/>
                  </a:cubicBezTo>
                  <a:cubicBezTo>
                    <a:pt x="1674" y="1024"/>
                    <a:pt x="1483" y="977"/>
                    <a:pt x="1370" y="885"/>
                  </a:cubicBezTo>
                  <a:lnTo>
                    <a:pt x="639" y="223"/>
                  </a:lnTo>
                  <a:cubicBezTo>
                    <a:pt x="622" y="206"/>
                    <a:pt x="601" y="198"/>
                    <a:pt x="582" y="198"/>
                  </a:cubicBezTo>
                  <a:cubicBezTo>
                    <a:pt x="551" y="198"/>
                    <a:pt x="525" y="218"/>
                    <a:pt x="525" y="246"/>
                  </a:cubicBezTo>
                  <a:lnTo>
                    <a:pt x="46" y="3464"/>
                  </a:lnTo>
                  <a:cubicBezTo>
                    <a:pt x="0" y="3807"/>
                    <a:pt x="320" y="4080"/>
                    <a:pt x="730" y="4263"/>
                  </a:cubicBezTo>
                  <a:cubicBezTo>
                    <a:pt x="1337" y="4510"/>
                    <a:pt x="2387" y="5222"/>
                    <a:pt x="3072" y="5222"/>
                  </a:cubicBezTo>
                  <a:cubicBezTo>
                    <a:pt x="3083" y="5222"/>
                    <a:pt x="3094" y="5222"/>
                    <a:pt x="3104" y="5222"/>
                  </a:cubicBezTo>
                  <a:cubicBezTo>
                    <a:pt x="3469" y="5222"/>
                    <a:pt x="3972" y="4491"/>
                    <a:pt x="4565" y="4149"/>
                  </a:cubicBezTo>
                  <a:cubicBezTo>
                    <a:pt x="4930" y="3921"/>
                    <a:pt x="5044" y="3555"/>
                    <a:pt x="4839" y="3236"/>
                  </a:cubicBezTo>
                  <a:lnTo>
                    <a:pt x="2922" y="18"/>
                  </a:lnTo>
                  <a:cubicBezTo>
                    <a:pt x="2910" y="6"/>
                    <a:pt x="2887" y="0"/>
                    <a:pt x="286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70"/>
            <p:cNvSpPr/>
            <p:nvPr/>
          </p:nvSpPr>
          <p:spPr>
            <a:xfrm>
              <a:off x="7594709" y="3175987"/>
              <a:ext cx="638939" cy="1284224"/>
            </a:xfrm>
            <a:custGeom>
              <a:avLst/>
              <a:gdLst/>
              <a:ahLst/>
              <a:cxnLst/>
              <a:rect l="l" t="t" r="r" b="b"/>
              <a:pathLst>
                <a:path w="27186" h="54642" extrusionOk="0">
                  <a:moveTo>
                    <a:pt x="9295" y="1"/>
                  </a:moveTo>
                  <a:cubicBezTo>
                    <a:pt x="8403" y="1"/>
                    <a:pt x="7534" y="42"/>
                    <a:pt x="6712" y="152"/>
                  </a:cubicBezTo>
                  <a:cubicBezTo>
                    <a:pt x="1" y="11268"/>
                    <a:pt x="4452" y="45505"/>
                    <a:pt x="5274" y="54567"/>
                  </a:cubicBezTo>
                  <a:cubicBezTo>
                    <a:pt x="5607" y="54606"/>
                    <a:pt x="6388" y="54641"/>
                    <a:pt x="7222" y="54641"/>
                  </a:cubicBezTo>
                  <a:cubicBezTo>
                    <a:pt x="8328" y="54641"/>
                    <a:pt x="9530" y="54580"/>
                    <a:pt x="9907" y="54384"/>
                  </a:cubicBezTo>
                  <a:cubicBezTo>
                    <a:pt x="10409" y="45483"/>
                    <a:pt x="11391" y="24050"/>
                    <a:pt x="10752" y="18777"/>
                  </a:cubicBezTo>
                  <a:cubicBezTo>
                    <a:pt x="10714" y="18384"/>
                    <a:pt x="11035" y="18160"/>
                    <a:pt x="11356" y="18160"/>
                  </a:cubicBezTo>
                  <a:cubicBezTo>
                    <a:pt x="11612" y="18160"/>
                    <a:pt x="11868" y="18303"/>
                    <a:pt x="11939" y="18617"/>
                  </a:cubicBezTo>
                  <a:cubicBezTo>
                    <a:pt x="13034" y="23228"/>
                    <a:pt x="20612" y="46921"/>
                    <a:pt x="23169" y="54247"/>
                  </a:cubicBezTo>
                  <a:cubicBezTo>
                    <a:pt x="23593" y="54271"/>
                    <a:pt x="24309" y="54319"/>
                    <a:pt x="25079" y="54319"/>
                  </a:cubicBezTo>
                  <a:cubicBezTo>
                    <a:pt x="25800" y="54319"/>
                    <a:pt x="26568" y="54277"/>
                    <a:pt x="27186" y="54133"/>
                  </a:cubicBezTo>
                  <a:cubicBezTo>
                    <a:pt x="26707" y="46784"/>
                    <a:pt x="20932" y="12660"/>
                    <a:pt x="19905" y="8620"/>
                  </a:cubicBezTo>
                  <a:cubicBezTo>
                    <a:pt x="19014" y="5128"/>
                    <a:pt x="18193" y="3119"/>
                    <a:pt x="16641" y="380"/>
                  </a:cubicBezTo>
                  <a:cubicBezTo>
                    <a:pt x="14365" y="313"/>
                    <a:pt x="11745" y="1"/>
                    <a:pt x="929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70"/>
            <p:cNvSpPr/>
            <p:nvPr/>
          </p:nvSpPr>
          <p:spPr>
            <a:xfrm>
              <a:off x="7697719" y="3207973"/>
              <a:ext cx="64397" cy="1178063"/>
            </a:xfrm>
            <a:custGeom>
              <a:avLst/>
              <a:gdLst/>
              <a:ahLst/>
              <a:cxnLst/>
              <a:rect l="l" t="t" r="r" b="b"/>
              <a:pathLst>
                <a:path w="2740" h="50125" fill="none" extrusionOk="0">
                  <a:moveTo>
                    <a:pt x="2739" y="0"/>
                  </a:moveTo>
                  <a:cubicBezTo>
                    <a:pt x="2739" y="0"/>
                    <a:pt x="0" y="6779"/>
                    <a:pt x="0" y="16320"/>
                  </a:cubicBezTo>
                  <a:cubicBezTo>
                    <a:pt x="0" y="25884"/>
                    <a:pt x="1781" y="50125"/>
                    <a:pt x="1781" y="5012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70"/>
            <p:cNvSpPr/>
            <p:nvPr/>
          </p:nvSpPr>
          <p:spPr>
            <a:xfrm>
              <a:off x="7950391" y="3200453"/>
              <a:ext cx="230160" cy="1182904"/>
            </a:xfrm>
            <a:custGeom>
              <a:avLst/>
              <a:gdLst/>
              <a:ahLst/>
              <a:cxnLst/>
              <a:rect l="l" t="t" r="r" b="b"/>
              <a:pathLst>
                <a:path w="9793" h="50331" fill="none" extrusionOk="0">
                  <a:moveTo>
                    <a:pt x="9792" y="50331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70"/>
            <p:cNvSpPr/>
            <p:nvPr/>
          </p:nvSpPr>
          <p:spPr>
            <a:xfrm>
              <a:off x="7905314" y="3206892"/>
              <a:ext cx="94433" cy="206023"/>
            </a:xfrm>
            <a:custGeom>
              <a:avLst/>
              <a:gdLst/>
              <a:ahLst/>
              <a:cxnLst/>
              <a:rect l="l" t="t" r="r" b="b"/>
              <a:pathLst>
                <a:path w="4018" h="8766" fill="none" extrusionOk="0">
                  <a:moveTo>
                    <a:pt x="1" y="1"/>
                  </a:moveTo>
                  <a:cubicBezTo>
                    <a:pt x="1" y="1"/>
                    <a:pt x="92" y="8766"/>
                    <a:pt x="4018" y="8058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70"/>
            <p:cNvSpPr/>
            <p:nvPr/>
          </p:nvSpPr>
          <p:spPr>
            <a:xfrm>
              <a:off x="7713818" y="3217633"/>
              <a:ext cx="92294" cy="204401"/>
            </a:xfrm>
            <a:custGeom>
              <a:avLst/>
              <a:gdLst/>
              <a:ahLst/>
              <a:cxnLst/>
              <a:rect l="l" t="t" r="r" b="b"/>
              <a:pathLst>
                <a:path w="3927" h="8697" fill="none" extrusionOk="0">
                  <a:moveTo>
                    <a:pt x="0" y="8012"/>
                  </a:moveTo>
                  <a:cubicBezTo>
                    <a:pt x="3926" y="8697"/>
                    <a:pt x="3287" y="0"/>
                    <a:pt x="3287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70"/>
            <p:cNvSpPr/>
            <p:nvPr/>
          </p:nvSpPr>
          <p:spPr>
            <a:xfrm>
              <a:off x="7710058" y="4386538"/>
              <a:ext cx="120732" cy="2703"/>
            </a:xfrm>
            <a:custGeom>
              <a:avLst/>
              <a:gdLst/>
              <a:ahLst/>
              <a:cxnLst/>
              <a:rect l="l" t="t" r="r" b="b"/>
              <a:pathLst>
                <a:path w="5137" h="115" fill="none" extrusionOk="0">
                  <a:moveTo>
                    <a:pt x="5136" y="115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70"/>
            <p:cNvSpPr/>
            <p:nvPr/>
          </p:nvSpPr>
          <p:spPr>
            <a:xfrm>
              <a:off x="8118831" y="4385998"/>
              <a:ext cx="108911" cy="3243"/>
            </a:xfrm>
            <a:custGeom>
              <a:avLst/>
              <a:gdLst/>
              <a:ahLst/>
              <a:cxnLst/>
              <a:rect l="l" t="t" r="r" b="b"/>
              <a:pathLst>
                <a:path w="4634" h="138" fill="none" extrusionOk="0">
                  <a:moveTo>
                    <a:pt x="4634" y="138"/>
                  </a:moveTo>
                  <a:lnTo>
                    <a:pt x="0" y="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70"/>
            <p:cNvSpPr/>
            <p:nvPr/>
          </p:nvSpPr>
          <p:spPr>
            <a:xfrm>
              <a:off x="7346338" y="2834594"/>
              <a:ext cx="444738" cy="378132"/>
            </a:xfrm>
            <a:custGeom>
              <a:avLst/>
              <a:gdLst/>
              <a:ahLst/>
              <a:cxnLst/>
              <a:rect l="l" t="t" r="r" b="b"/>
              <a:pathLst>
                <a:path w="18923" h="16089" extrusionOk="0">
                  <a:moveTo>
                    <a:pt x="18877" y="1"/>
                  </a:moveTo>
                  <a:lnTo>
                    <a:pt x="18877" y="1"/>
                  </a:lnTo>
                  <a:cubicBezTo>
                    <a:pt x="16785" y="235"/>
                    <a:pt x="16025" y="3423"/>
                    <a:pt x="14925" y="6398"/>
                  </a:cubicBezTo>
                  <a:lnTo>
                    <a:pt x="14925" y="6398"/>
                  </a:lnTo>
                  <a:cubicBezTo>
                    <a:pt x="15799" y="5202"/>
                    <a:pt x="18216" y="1830"/>
                    <a:pt x="18626" y="526"/>
                  </a:cubicBezTo>
                  <a:cubicBezTo>
                    <a:pt x="18695" y="366"/>
                    <a:pt x="18923" y="1"/>
                    <a:pt x="18877" y="1"/>
                  </a:cubicBezTo>
                  <a:close/>
                  <a:moveTo>
                    <a:pt x="14925" y="6398"/>
                  </a:moveTo>
                  <a:cubicBezTo>
                    <a:pt x="14728" y="6667"/>
                    <a:pt x="14609" y="6826"/>
                    <a:pt x="14609" y="6826"/>
                  </a:cubicBezTo>
                  <a:cubicBezTo>
                    <a:pt x="14609" y="6868"/>
                    <a:pt x="14631" y="6948"/>
                    <a:pt x="14670" y="7063"/>
                  </a:cubicBezTo>
                  <a:lnTo>
                    <a:pt x="14670" y="7063"/>
                  </a:lnTo>
                  <a:cubicBezTo>
                    <a:pt x="14758" y="6843"/>
                    <a:pt x="14842" y="6621"/>
                    <a:pt x="14925" y="6398"/>
                  </a:cubicBezTo>
                  <a:close/>
                  <a:moveTo>
                    <a:pt x="232" y="4864"/>
                  </a:moveTo>
                  <a:cubicBezTo>
                    <a:pt x="206" y="4864"/>
                    <a:pt x="189" y="4871"/>
                    <a:pt x="183" y="4886"/>
                  </a:cubicBezTo>
                  <a:cubicBezTo>
                    <a:pt x="1" y="5319"/>
                    <a:pt x="1804" y="6643"/>
                    <a:pt x="1804" y="6643"/>
                  </a:cubicBezTo>
                  <a:cubicBezTo>
                    <a:pt x="1804" y="6643"/>
                    <a:pt x="1804" y="6871"/>
                    <a:pt x="1621" y="7054"/>
                  </a:cubicBezTo>
                  <a:cubicBezTo>
                    <a:pt x="1439" y="7237"/>
                    <a:pt x="1370" y="7442"/>
                    <a:pt x="1393" y="7762"/>
                  </a:cubicBezTo>
                  <a:cubicBezTo>
                    <a:pt x="1439" y="8104"/>
                    <a:pt x="1211" y="8378"/>
                    <a:pt x="1233" y="8583"/>
                  </a:cubicBezTo>
                  <a:cubicBezTo>
                    <a:pt x="1233" y="8766"/>
                    <a:pt x="2854" y="9679"/>
                    <a:pt x="3653" y="9884"/>
                  </a:cubicBezTo>
                  <a:cubicBezTo>
                    <a:pt x="3653" y="9884"/>
                    <a:pt x="12959" y="16088"/>
                    <a:pt x="15957" y="16088"/>
                  </a:cubicBezTo>
                  <a:cubicBezTo>
                    <a:pt x="16331" y="16088"/>
                    <a:pt x="16607" y="15991"/>
                    <a:pt x="16755" y="15773"/>
                  </a:cubicBezTo>
                  <a:cubicBezTo>
                    <a:pt x="16755" y="15773"/>
                    <a:pt x="18284" y="13514"/>
                    <a:pt x="14997" y="7921"/>
                  </a:cubicBezTo>
                  <a:cubicBezTo>
                    <a:pt x="14854" y="7548"/>
                    <a:pt x="14737" y="7256"/>
                    <a:pt x="14670" y="7063"/>
                  </a:cubicBezTo>
                  <a:lnTo>
                    <a:pt x="14670" y="7063"/>
                  </a:lnTo>
                  <a:cubicBezTo>
                    <a:pt x="14108" y="8481"/>
                    <a:pt x="13436" y="9793"/>
                    <a:pt x="12463" y="10638"/>
                  </a:cubicBezTo>
                  <a:cubicBezTo>
                    <a:pt x="12461" y="10639"/>
                    <a:pt x="12457" y="10640"/>
                    <a:pt x="12451" y="10640"/>
                  </a:cubicBezTo>
                  <a:cubicBezTo>
                    <a:pt x="12097" y="10640"/>
                    <a:pt x="4748" y="7396"/>
                    <a:pt x="4748" y="7396"/>
                  </a:cubicBezTo>
                  <a:cubicBezTo>
                    <a:pt x="4748" y="7396"/>
                    <a:pt x="733" y="4864"/>
                    <a:pt x="232" y="4864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70"/>
            <p:cNvSpPr/>
            <p:nvPr/>
          </p:nvSpPr>
          <p:spPr>
            <a:xfrm>
              <a:off x="7391932" y="2983739"/>
              <a:ext cx="29543" cy="39719"/>
            </a:xfrm>
            <a:custGeom>
              <a:avLst/>
              <a:gdLst/>
              <a:ahLst/>
              <a:cxnLst/>
              <a:rect l="l" t="t" r="r" b="b"/>
              <a:pathLst>
                <a:path w="1257" h="1690" extrusionOk="0">
                  <a:moveTo>
                    <a:pt x="868" y="0"/>
                  </a:moveTo>
                  <a:lnTo>
                    <a:pt x="320" y="594"/>
                  </a:lnTo>
                  <a:cubicBezTo>
                    <a:pt x="229" y="708"/>
                    <a:pt x="138" y="799"/>
                    <a:pt x="69" y="913"/>
                  </a:cubicBezTo>
                  <a:cubicBezTo>
                    <a:pt x="24" y="959"/>
                    <a:pt x="1" y="1028"/>
                    <a:pt x="1" y="1096"/>
                  </a:cubicBezTo>
                  <a:cubicBezTo>
                    <a:pt x="1" y="1164"/>
                    <a:pt x="69" y="1233"/>
                    <a:pt x="138" y="1256"/>
                  </a:cubicBezTo>
                  <a:cubicBezTo>
                    <a:pt x="219" y="1285"/>
                    <a:pt x="302" y="1298"/>
                    <a:pt x="387" y="1298"/>
                  </a:cubicBezTo>
                  <a:cubicBezTo>
                    <a:pt x="564" y="1298"/>
                    <a:pt x="744" y="1242"/>
                    <a:pt x="914" y="1164"/>
                  </a:cubicBezTo>
                  <a:cubicBezTo>
                    <a:pt x="969" y="1164"/>
                    <a:pt x="1024" y="1135"/>
                    <a:pt x="1067" y="1135"/>
                  </a:cubicBezTo>
                  <a:cubicBezTo>
                    <a:pt x="1077" y="1135"/>
                    <a:pt x="1087" y="1137"/>
                    <a:pt x="1097" y="1142"/>
                  </a:cubicBezTo>
                  <a:cubicBezTo>
                    <a:pt x="1165" y="1164"/>
                    <a:pt x="1142" y="1233"/>
                    <a:pt x="1165" y="1301"/>
                  </a:cubicBezTo>
                  <a:lnTo>
                    <a:pt x="1234" y="1689"/>
                  </a:lnTo>
                  <a:lnTo>
                    <a:pt x="1256" y="1689"/>
                  </a:lnTo>
                  <a:lnTo>
                    <a:pt x="1234" y="1301"/>
                  </a:lnTo>
                  <a:lnTo>
                    <a:pt x="1211" y="1187"/>
                  </a:lnTo>
                  <a:cubicBezTo>
                    <a:pt x="1211" y="1164"/>
                    <a:pt x="1188" y="1096"/>
                    <a:pt x="1119" y="1050"/>
                  </a:cubicBezTo>
                  <a:cubicBezTo>
                    <a:pt x="1098" y="1046"/>
                    <a:pt x="1077" y="1044"/>
                    <a:pt x="1059" y="1044"/>
                  </a:cubicBezTo>
                  <a:cubicBezTo>
                    <a:pt x="980" y="1044"/>
                    <a:pt x="928" y="1078"/>
                    <a:pt x="891" y="1096"/>
                  </a:cubicBezTo>
                  <a:cubicBezTo>
                    <a:pt x="727" y="1141"/>
                    <a:pt x="553" y="1186"/>
                    <a:pt x="401" y="1186"/>
                  </a:cubicBezTo>
                  <a:cubicBezTo>
                    <a:pt x="321" y="1186"/>
                    <a:pt x="247" y="1173"/>
                    <a:pt x="184" y="1142"/>
                  </a:cubicBezTo>
                  <a:cubicBezTo>
                    <a:pt x="115" y="1119"/>
                    <a:pt x="92" y="1073"/>
                    <a:pt x="161" y="959"/>
                  </a:cubicBezTo>
                  <a:cubicBezTo>
                    <a:pt x="206" y="868"/>
                    <a:pt x="320" y="776"/>
                    <a:pt x="389" y="662"/>
                  </a:cubicBezTo>
                  <a:cubicBezTo>
                    <a:pt x="572" y="457"/>
                    <a:pt x="731" y="229"/>
                    <a:pt x="891" y="23"/>
                  </a:cubicBezTo>
                  <a:lnTo>
                    <a:pt x="8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70"/>
            <p:cNvSpPr/>
            <p:nvPr/>
          </p:nvSpPr>
          <p:spPr>
            <a:xfrm>
              <a:off x="7387655" y="2989403"/>
              <a:ext cx="12903" cy="6158"/>
            </a:xfrm>
            <a:custGeom>
              <a:avLst/>
              <a:gdLst/>
              <a:ahLst/>
              <a:cxnLst/>
              <a:rect l="l" t="t" r="r" b="b"/>
              <a:pathLst>
                <a:path w="549" h="262" extrusionOk="0">
                  <a:moveTo>
                    <a:pt x="131" y="0"/>
                  </a:moveTo>
                  <a:cubicBezTo>
                    <a:pt x="92" y="0"/>
                    <a:pt x="46" y="10"/>
                    <a:pt x="0" y="10"/>
                  </a:cubicBezTo>
                  <a:lnTo>
                    <a:pt x="0" y="33"/>
                  </a:lnTo>
                  <a:cubicBezTo>
                    <a:pt x="183" y="102"/>
                    <a:pt x="366" y="193"/>
                    <a:pt x="548" y="262"/>
                  </a:cubicBezTo>
                  <a:cubicBezTo>
                    <a:pt x="525" y="216"/>
                    <a:pt x="480" y="170"/>
                    <a:pt x="457" y="125"/>
                  </a:cubicBezTo>
                  <a:cubicBezTo>
                    <a:pt x="411" y="102"/>
                    <a:pt x="366" y="79"/>
                    <a:pt x="320" y="56"/>
                  </a:cubicBezTo>
                  <a:cubicBezTo>
                    <a:pt x="274" y="33"/>
                    <a:pt x="229" y="10"/>
                    <a:pt x="183" y="10"/>
                  </a:cubicBezTo>
                  <a:cubicBezTo>
                    <a:pt x="168" y="3"/>
                    <a:pt x="150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70"/>
            <p:cNvSpPr/>
            <p:nvPr/>
          </p:nvSpPr>
          <p:spPr>
            <a:xfrm>
              <a:off x="7381215" y="3008957"/>
              <a:ext cx="36499" cy="10882"/>
            </a:xfrm>
            <a:custGeom>
              <a:avLst/>
              <a:gdLst/>
              <a:ahLst/>
              <a:cxnLst/>
              <a:rect l="l" t="t" r="r" b="b"/>
              <a:pathLst>
                <a:path w="1553" h="463" extrusionOk="0">
                  <a:moveTo>
                    <a:pt x="23" y="0"/>
                  </a:moveTo>
                  <a:lnTo>
                    <a:pt x="0" y="23"/>
                  </a:lnTo>
                  <a:cubicBezTo>
                    <a:pt x="252" y="160"/>
                    <a:pt x="503" y="274"/>
                    <a:pt x="776" y="343"/>
                  </a:cubicBezTo>
                  <a:cubicBezTo>
                    <a:pt x="913" y="388"/>
                    <a:pt x="1050" y="434"/>
                    <a:pt x="1187" y="457"/>
                  </a:cubicBezTo>
                  <a:cubicBezTo>
                    <a:pt x="1209" y="460"/>
                    <a:pt x="1232" y="462"/>
                    <a:pt x="1255" y="462"/>
                  </a:cubicBezTo>
                  <a:cubicBezTo>
                    <a:pt x="1379" y="462"/>
                    <a:pt x="1514" y="409"/>
                    <a:pt x="1553" y="274"/>
                  </a:cubicBezTo>
                  <a:lnTo>
                    <a:pt x="1530" y="274"/>
                  </a:lnTo>
                  <a:cubicBezTo>
                    <a:pt x="1507" y="343"/>
                    <a:pt x="1438" y="365"/>
                    <a:pt x="1370" y="365"/>
                  </a:cubicBezTo>
                  <a:cubicBezTo>
                    <a:pt x="1355" y="373"/>
                    <a:pt x="1337" y="376"/>
                    <a:pt x="1318" y="376"/>
                  </a:cubicBezTo>
                  <a:cubicBezTo>
                    <a:pt x="1281" y="376"/>
                    <a:pt x="1241" y="365"/>
                    <a:pt x="1210" y="365"/>
                  </a:cubicBezTo>
                  <a:cubicBezTo>
                    <a:pt x="1073" y="320"/>
                    <a:pt x="936" y="274"/>
                    <a:pt x="822" y="228"/>
                  </a:cubicBezTo>
                  <a:cubicBezTo>
                    <a:pt x="685" y="206"/>
                    <a:pt x="548" y="160"/>
                    <a:pt x="411" y="114"/>
                  </a:cubicBezTo>
                  <a:cubicBezTo>
                    <a:pt x="297" y="69"/>
                    <a:pt x="160" y="46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70"/>
            <p:cNvSpPr/>
            <p:nvPr/>
          </p:nvSpPr>
          <p:spPr>
            <a:xfrm>
              <a:off x="7379077" y="3019674"/>
              <a:ext cx="35959" cy="16123"/>
            </a:xfrm>
            <a:custGeom>
              <a:avLst/>
              <a:gdLst/>
              <a:ahLst/>
              <a:cxnLst/>
              <a:rect l="l" t="t" r="r" b="b"/>
              <a:pathLst>
                <a:path w="1530" h="686" extrusionOk="0">
                  <a:moveTo>
                    <a:pt x="1392" y="1"/>
                  </a:moveTo>
                  <a:lnTo>
                    <a:pt x="1392" y="1"/>
                  </a:lnTo>
                  <a:cubicBezTo>
                    <a:pt x="1415" y="160"/>
                    <a:pt x="1438" y="343"/>
                    <a:pt x="1324" y="457"/>
                  </a:cubicBezTo>
                  <a:cubicBezTo>
                    <a:pt x="1253" y="542"/>
                    <a:pt x="1156" y="566"/>
                    <a:pt x="1059" y="566"/>
                  </a:cubicBezTo>
                  <a:cubicBezTo>
                    <a:pt x="1000" y="566"/>
                    <a:pt x="942" y="557"/>
                    <a:pt x="890" y="549"/>
                  </a:cubicBezTo>
                  <a:cubicBezTo>
                    <a:pt x="731" y="503"/>
                    <a:pt x="594" y="412"/>
                    <a:pt x="434" y="343"/>
                  </a:cubicBezTo>
                  <a:cubicBezTo>
                    <a:pt x="297" y="275"/>
                    <a:pt x="160" y="206"/>
                    <a:pt x="23" y="115"/>
                  </a:cubicBezTo>
                  <a:lnTo>
                    <a:pt x="0" y="138"/>
                  </a:lnTo>
                  <a:cubicBezTo>
                    <a:pt x="137" y="252"/>
                    <a:pt x="251" y="343"/>
                    <a:pt x="388" y="434"/>
                  </a:cubicBezTo>
                  <a:cubicBezTo>
                    <a:pt x="525" y="526"/>
                    <a:pt x="685" y="594"/>
                    <a:pt x="845" y="663"/>
                  </a:cubicBezTo>
                  <a:cubicBezTo>
                    <a:pt x="936" y="685"/>
                    <a:pt x="1027" y="685"/>
                    <a:pt x="1141" y="685"/>
                  </a:cubicBezTo>
                  <a:cubicBezTo>
                    <a:pt x="1233" y="663"/>
                    <a:pt x="1347" y="617"/>
                    <a:pt x="1392" y="526"/>
                  </a:cubicBezTo>
                  <a:cubicBezTo>
                    <a:pt x="1529" y="343"/>
                    <a:pt x="1461" y="160"/>
                    <a:pt x="1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70"/>
            <p:cNvSpPr/>
            <p:nvPr/>
          </p:nvSpPr>
          <p:spPr>
            <a:xfrm>
              <a:off x="7386033" y="3030955"/>
              <a:ext cx="18802" cy="16099"/>
            </a:xfrm>
            <a:custGeom>
              <a:avLst/>
              <a:gdLst/>
              <a:ahLst/>
              <a:cxnLst/>
              <a:rect l="l" t="t" r="r" b="b"/>
              <a:pathLst>
                <a:path w="800" h="685" extrusionOk="0">
                  <a:moveTo>
                    <a:pt x="663" y="0"/>
                  </a:moveTo>
                  <a:cubicBezTo>
                    <a:pt x="708" y="91"/>
                    <a:pt x="708" y="183"/>
                    <a:pt x="708" y="297"/>
                  </a:cubicBezTo>
                  <a:cubicBezTo>
                    <a:pt x="708" y="342"/>
                    <a:pt x="686" y="388"/>
                    <a:pt x="663" y="434"/>
                  </a:cubicBezTo>
                  <a:cubicBezTo>
                    <a:pt x="663" y="479"/>
                    <a:pt x="617" y="502"/>
                    <a:pt x="571" y="525"/>
                  </a:cubicBezTo>
                  <a:cubicBezTo>
                    <a:pt x="480" y="548"/>
                    <a:pt x="389" y="571"/>
                    <a:pt x="275" y="571"/>
                  </a:cubicBezTo>
                  <a:cubicBezTo>
                    <a:pt x="241" y="579"/>
                    <a:pt x="208" y="584"/>
                    <a:pt x="175" y="584"/>
                  </a:cubicBezTo>
                  <a:cubicBezTo>
                    <a:pt x="117" y="584"/>
                    <a:pt x="59" y="568"/>
                    <a:pt x="1" y="525"/>
                  </a:cubicBezTo>
                  <a:lnTo>
                    <a:pt x="1" y="548"/>
                  </a:lnTo>
                  <a:cubicBezTo>
                    <a:pt x="24" y="593"/>
                    <a:pt x="69" y="616"/>
                    <a:pt x="115" y="639"/>
                  </a:cubicBezTo>
                  <a:cubicBezTo>
                    <a:pt x="183" y="662"/>
                    <a:pt x="229" y="662"/>
                    <a:pt x="298" y="685"/>
                  </a:cubicBezTo>
                  <a:cubicBezTo>
                    <a:pt x="366" y="685"/>
                    <a:pt x="503" y="685"/>
                    <a:pt x="617" y="616"/>
                  </a:cubicBezTo>
                  <a:cubicBezTo>
                    <a:pt x="663" y="593"/>
                    <a:pt x="731" y="571"/>
                    <a:pt x="777" y="479"/>
                  </a:cubicBezTo>
                  <a:cubicBezTo>
                    <a:pt x="800" y="411"/>
                    <a:pt x="777" y="342"/>
                    <a:pt x="777" y="297"/>
                  </a:cubicBezTo>
                  <a:cubicBezTo>
                    <a:pt x="777" y="183"/>
                    <a:pt x="731" y="91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70"/>
            <p:cNvSpPr/>
            <p:nvPr/>
          </p:nvSpPr>
          <p:spPr>
            <a:xfrm>
              <a:off x="7465964" y="2823877"/>
              <a:ext cx="343889" cy="399354"/>
            </a:xfrm>
            <a:custGeom>
              <a:avLst/>
              <a:gdLst/>
              <a:ahLst/>
              <a:cxnLst/>
              <a:rect l="l" t="t" r="r" b="b"/>
              <a:pathLst>
                <a:path w="14632" h="16992" extrusionOk="0">
                  <a:moveTo>
                    <a:pt x="13810" y="0"/>
                  </a:moveTo>
                  <a:cubicBezTo>
                    <a:pt x="13810" y="1"/>
                    <a:pt x="12235" y="229"/>
                    <a:pt x="11140" y="2329"/>
                  </a:cubicBezTo>
                  <a:cubicBezTo>
                    <a:pt x="10295" y="3972"/>
                    <a:pt x="7031" y="10888"/>
                    <a:pt x="7031" y="10888"/>
                  </a:cubicBezTo>
                  <a:lnTo>
                    <a:pt x="594" y="8126"/>
                  </a:lnTo>
                  <a:lnTo>
                    <a:pt x="1" y="12144"/>
                  </a:lnTo>
                  <a:cubicBezTo>
                    <a:pt x="1" y="12144"/>
                    <a:pt x="8049" y="16991"/>
                    <a:pt x="10903" y="16991"/>
                  </a:cubicBezTo>
                  <a:cubicBezTo>
                    <a:pt x="11219" y="16991"/>
                    <a:pt x="11471" y="16932"/>
                    <a:pt x="11642" y="16800"/>
                  </a:cubicBezTo>
                  <a:cubicBezTo>
                    <a:pt x="13354" y="15476"/>
                    <a:pt x="14632" y="2123"/>
                    <a:pt x="1381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70"/>
            <p:cNvSpPr/>
            <p:nvPr/>
          </p:nvSpPr>
          <p:spPr>
            <a:xfrm>
              <a:off x="7711162" y="2821198"/>
              <a:ext cx="357802" cy="386076"/>
            </a:xfrm>
            <a:custGeom>
              <a:avLst/>
              <a:gdLst/>
              <a:ahLst/>
              <a:cxnLst/>
              <a:rect l="l" t="t" r="r" b="b"/>
              <a:pathLst>
                <a:path w="15224" h="16427" extrusionOk="0">
                  <a:moveTo>
                    <a:pt x="3674" y="0"/>
                  </a:moveTo>
                  <a:lnTo>
                    <a:pt x="3674" y="0"/>
                  </a:lnTo>
                  <a:cubicBezTo>
                    <a:pt x="3674" y="4"/>
                    <a:pt x="3675" y="8"/>
                    <a:pt x="3675" y="12"/>
                  </a:cubicBezTo>
                  <a:lnTo>
                    <a:pt x="3675" y="12"/>
                  </a:lnTo>
                  <a:cubicBezTo>
                    <a:pt x="3676" y="7"/>
                    <a:pt x="3675" y="3"/>
                    <a:pt x="3674" y="0"/>
                  </a:cubicBezTo>
                  <a:close/>
                  <a:moveTo>
                    <a:pt x="3675" y="12"/>
                  </a:moveTo>
                  <a:lnTo>
                    <a:pt x="3675" y="12"/>
                  </a:lnTo>
                  <a:cubicBezTo>
                    <a:pt x="3666" y="404"/>
                    <a:pt x="1" y="7721"/>
                    <a:pt x="113" y="9815"/>
                  </a:cubicBezTo>
                  <a:cubicBezTo>
                    <a:pt x="227" y="11961"/>
                    <a:pt x="1688" y="15567"/>
                    <a:pt x="1574" y="15887"/>
                  </a:cubicBezTo>
                  <a:cubicBezTo>
                    <a:pt x="1574" y="15887"/>
                    <a:pt x="2265" y="16426"/>
                    <a:pt x="5209" y="16426"/>
                  </a:cubicBezTo>
                  <a:cubicBezTo>
                    <a:pt x="6835" y="16426"/>
                    <a:pt x="9150" y="16262"/>
                    <a:pt x="12416" y="15750"/>
                  </a:cubicBezTo>
                  <a:cubicBezTo>
                    <a:pt x="15223" y="13285"/>
                    <a:pt x="12758" y="4908"/>
                    <a:pt x="11800" y="2260"/>
                  </a:cubicBezTo>
                  <a:cubicBezTo>
                    <a:pt x="11800" y="2260"/>
                    <a:pt x="9312" y="1895"/>
                    <a:pt x="8239" y="594"/>
                  </a:cubicBezTo>
                  <a:cubicBezTo>
                    <a:pt x="8239" y="594"/>
                    <a:pt x="6639" y="1843"/>
                    <a:pt x="5323" y="1843"/>
                  </a:cubicBezTo>
                  <a:cubicBezTo>
                    <a:pt x="4544" y="1843"/>
                    <a:pt x="3865" y="1406"/>
                    <a:pt x="3675" y="12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70"/>
            <p:cNvSpPr/>
            <p:nvPr/>
          </p:nvSpPr>
          <p:spPr>
            <a:xfrm>
              <a:off x="7563075" y="3066890"/>
              <a:ext cx="269315" cy="159347"/>
            </a:xfrm>
            <a:custGeom>
              <a:avLst/>
              <a:gdLst/>
              <a:ahLst/>
              <a:cxnLst/>
              <a:rect l="l" t="t" r="r" b="b"/>
              <a:pathLst>
                <a:path w="11459" h="6780" extrusionOk="0">
                  <a:moveTo>
                    <a:pt x="5912" y="0"/>
                  </a:moveTo>
                  <a:lnTo>
                    <a:pt x="0" y="46"/>
                  </a:lnTo>
                  <a:lnTo>
                    <a:pt x="4542" y="6277"/>
                  </a:lnTo>
                  <a:lnTo>
                    <a:pt x="7213" y="6665"/>
                  </a:lnTo>
                  <a:cubicBezTo>
                    <a:pt x="7373" y="6688"/>
                    <a:pt x="11459" y="6779"/>
                    <a:pt x="11459" y="6779"/>
                  </a:cubicBezTo>
                  <a:lnTo>
                    <a:pt x="59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70"/>
            <p:cNvSpPr/>
            <p:nvPr/>
          </p:nvSpPr>
          <p:spPr>
            <a:xfrm>
              <a:off x="7757250" y="3133941"/>
              <a:ext cx="31681" cy="35418"/>
            </a:xfrm>
            <a:custGeom>
              <a:avLst/>
              <a:gdLst/>
              <a:ahLst/>
              <a:cxnLst/>
              <a:rect l="l" t="t" r="r" b="b"/>
              <a:pathLst>
                <a:path w="1348" h="1507" extrusionOk="0">
                  <a:moveTo>
                    <a:pt x="1" y="0"/>
                  </a:moveTo>
                  <a:lnTo>
                    <a:pt x="1" y="1005"/>
                  </a:lnTo>
                  <a:lnTo>
                    <a:pt x="1348" y="15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20F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70"/>
            <p:cNvSpPr/>
            <p:nvPr/>
          </p:nvSpPr>
          <p:spPr>
            <a:xfrm>
              <a:off x="7667143" y="3134482"/>
              <a:ext cx="226940" cy="123412"/>
            </a:xfrm>
            <a:custGeom>
              <a:avLst/>
              <a:gdLst/>
              <a:ahLst/>
              <a:cxnLst/>
              <a:rect l="l" t="t" r="r" b="b"/>
              <a:pathLst>
                <a:path w="9656" h="5251" extrusionOk="0">
                  <a:moveTo>
                    <a:pt x="2283" y="2211"/>
                  </a:moveTo>
                  <a:cubicBezTo>
                    <a:pt x="2378" y="2243"/>
                    <a:pt x="2434" y="2262"/>
                    <a:pt x="2432" y="2262"/>
                  </a:cubicBezTo>
                  <a:cubicBezTo>
                    <a:pt x="2431" y="2262"/>
                    <a:pt x="2406" y="2254"/>
                    <a:pt x="2351" y="2237"/>
                  </a:cubicBezTo>
                  <a:cubicBezTo>
                    <a:pt x="2347" y="2235"/>
                    <a:pt x="2323" y="2226"/>
                    <a:pt x="2283" y="2211"/>
                  </a:cubicBezTo>
                  <a:close/>
                  <a:moveTo>
                    <a:pt x="3812" y="0"/>
                  </a:moveTo>
                  <a:lnTo>
                    <a:pt x="3812" y="0"/>
                  </a:lnTo>
                  <a:cubicBezTo>
                    <a:pt x="4086" y="251"/>
                    <a:pt x="4223" y="913"/>
                    <a:pt x="4086" y="982"/>
                  </a:cubicBezTo>
                  <a:cubicBezTo>
                    <a:pt x="4031" y="1013"/>
                    <a:pt x="3923" y="1028"/>
                    <a:pt x="3788" y="1028"/>
                  </a:cubicBezTo>
                  <a:cubicBezTo>
                    <a:pt x="3530" y="1028"/>
                    <a:pt x="3177" y="973"/>
                    <a:pt x="2922" y="868"/>
                  </a:cubicBezTo>
                  <a:cubicBezTo>
                    <a:pt x="2543" y="720"/>
                    <a:pt x="1059" y="30"/>
                    <a:pt x="633" y="30"/>
                  </a:cubicBezTo>
                  <a:cubicBezTo>
                    <a:pt x="596" y="30"/>
                    <a:pt x="568" y="35"/>
                    <a:pt x="548" y="46"/>
                  </a:cubicBezTo>
                  <a:cubicBezTo>
                    <a:pt x="320" y="206"/>
                    <a:pt x="2557" y="1530"/>
                    <a:pt x="2511" y="1621"/>
                  </a:cubicBezTo>
                  <a:cubicBezTo>
                    <a:pt x="2507" y="1627"/>
                    <a:pt x="2494" y="1630"/>
                    <a:pt x="2474" y="1630"/>
                  </a:cubicBezTo>
                  <a:cubicBezTo>
                    <a:pt x="2271" y="1630"/>
                    <a:pt x="1347" y="1347"/>
                    <a:pt x="1347" y="1347"/>
                  </a:cubicBezTo>
                  <a:cubicBezTo>
                    <a:pt x="1314" y="1347"/>
                    <a:pt x="623" y="1182"/>
                    <a:pt x="260" y="1182"/>
                  </a:cubicBezTo>
                  <a:cubicBezTo>
                    <a:pt x="118" y="1182"/>
                    <a:pt x="27" y="1208"/>
                    <a:pt x="46" y="1279"/>
                  </a:cubicBezTo>
                  <a:cubicBezTo>
                    <a:pt x="73" y="1426"/>
                    <a:pt x="1069" y="1794"/>
                    <a:pt x="1766" y="2036"/>
                  </a:cubicBezTo>
                  <a:lnTo>
                    <a:pt x="1766" y="2036"/>
                  </a:lnTo>
                  <a:cubicBezTo>
                    <a:pt x="1255" y="1871"/>
                    <a:pt x="543" y="1664"/>
                    <a:pt x="201" y="1664"/>
                  </a:cubicBezTo>
                  <a:cubicBezTo>
                    <a:pt x="76" y="1664"/>
                    <a:pt x="0" y="1692"/>
                    <a:pt x="0" y="1758"/>
                  </a:cubicBezTo>
                  <a:cubicBezTo>
                    <a:pt x="0" y="2009"/>
                    <a:pt x="2077" y="2694"/>
                    <a:pt x="2146" y="2785"/>
                  </a:cubicBezTo>
                  <a:cubicBezTo>
                    <a:pt x="2149" y="2788"/>
                    <a:pt x="2148" y="2789"/>
                    <a:pt x="2145" y="2789"/>
                  </a:cubicBezTo>
                  <a:cubicBezTo>
                    <a:pt x="2084" y="2789"/>
                    <a:pt x="946" y="2285"/>
                    <a:pt x="574" y="2285"/>
                  </a:cubicBezTo>
                  <a:cubicBezTo>
                    <a:pt x="501" y="2285"/>
                    <a:pt x="457" y="2305"/>
                    <a:pt x="457" y="2351"/>
                  </a:cubicBezTo>
                  <a:cubicBezTo>
                    <a:pt x="457" y="2488"/>
                    <a:pt x="1324" y="2899"/>
                    <a:pt x="1621" y="2990"/>
                  </a:cubicBezTo>
                  <a:cubicBezTo>
                    <a:pt x="2146" y="3173"/>
                    <a:pt x="4953" y="4269"/>
                    <a:pt x="9564" y="5250"/>
                  </a:cubicBezTo>
                  <a:lnTo>
                    <a:pt x="9655" y="2420"/>
                  </a:lnTo>
                  <a:lnTo>
                    <a:pt x="5798" y="1667"/>
                  </a:lnTo>
                  <a:cubicBezTo>
                    <a:pt x="5798" y="1667"/>
                    <a:pt x="5570" y="1279"/>
                    <a:pt x="5319" y="982"/>
                  </a:cubicBezTo>
                  <a:cubicBezTo>
                    <a:pt x="4839" y="457"/>
                    <a:pt x="3812" y="0"/>
                    <a:pt x="381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70"/>
            <p:cNvSpPr/>
            <p:nvPr/>
          </p:nvSpPr>
          <p:spPr>
            <a:xfrm>
              <a:off x="7798567" y="2861598"/>
              <a:ext cx="328870" cy="426030"/>
            </a:xfrm>
            <a:custGeom>
              <a:avLst/>
              <a:gdLst/>
              <a:ahLst/>
              <a:cxnLst/>
              <a:rect l="l" t="t" r="r" b="b"/>
              <a:pathLst>
                <a:path w="13993" h="18127" extrusionOk="0">
                  <a:moveTo>
                    <a:pt x="7247" y="1"/>
                  </a:moveTo>
                  <a:cubicBezTo>
                    <a:pt x="5656" y="1"/>
                    <a:pt x="6163" y="3280"/>
                    <a:pt x="6163" y="3280"/>
                  </a:cubicBezTo>
                  <a:lnTo>
                    <a:pt x="7168" y="13483"/>
                  </a:lnTo>
                  <a:lnTo>
                    <a:pt x="799" y="12433"/>
                  </a:lnTo>
                  <a:lnTo>
                    <a:pt x="1" y="16838"/>
                  </a:lnTo>
                  <a:cubicBezTo>
                    <a:pt x="1" y="16838"/>
                    <a:pt x="5345" y="18127"/>
                    <a:pt x="9088" y="18127"/>
                  </a:cubicBezTo>
                  <a:cubicBezTo>
                    <a:pt x="11003" y="18127"/>
                    <a:pt x="12499" y="17790"/>
                    <a:pt x="12646" y="16770"/>
                  </a:cubicBezTo>
                  <a:cubicBezTo>
                    <a:pt x="13992" y="7480"/>
                    <a:pt x="10500" y="495"/>
                    <a:pt x="7442" y="16"/>
                  </a:cubicBezTo>
                  <a:cubicBezTo>
                    <a:pt x="7374" y="6"/>
                    <a:pt x="7309" y="1"/>
                    <a:pt x="724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13" name="Google Shape;2713;p70"/>
          <p:cNvSpPr/>
          <p:nvPr/>
        </p:nvSpPr>
        <p:spPr>
          <a:xfrm rot="10800000" flipH="1">
            <a:off x="7251900" y="885153"/>
            <a:ext cx="452876" cy="452876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70"/>
          <p:cNvSpPr/>
          <p:nvPr/>
        </p:nvSpPr>
        <p:spPr>
          <a:xfrm rot="10800000" flipH="1">
            <a:off x="4995100" y="1032852"/>
            <a:ext cx="615772" cy="615772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70"/>
          <p:cNvSpPr/>
          <p:nvPr/>
        </p:nvSpPr>
        <p:spPr>
          <a:xfrm rot="10800000" flipH="1">
            <a:off x="4358675" y="749472"/>
            <a:ext cx="349701" cy="349701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6" name="Google Shape;2716;p70"/>
          <p:cNvGrpSpPr/>
          <p:nvPr/>
        </p:nvGrpSpPr>
        <p:grpSpPr>
          <a:xfrm>
            <a:off x="713112" y="1569583"/>
            <a:ext cx="375421" cy="353610"/>
            <a:chOff x="2870687" y="3796508"/>
            <a:chExt cx="375421" cy="353610"/>
          </a:xfrm>
        </p:grpSpPr>
        <p:sp>
          <p:nvSpPr>
            <p:cNvPr id="2717" name="Google Shape;2717;p70"/>
            <p:cNvSpPr/>
            <p:nvPr/>
          </p:nvSpPr>
          <p:spPr>
            <a:xfrm>
              <a:off x="2884169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9" y="1"/>
                    <a:pt x="0" y="2945"/>
                    <a:pt x="0" y="6580"/>
                  </a:cubicBezTo>
                  <a:cubicBezTo>
                    <a:pt x="0" y="10211"/>
                    <a:pt x="2949" y="13156"/>
                    <a:pt x="6580" y="13156"/>
                  </a:cubicBezTo>
                  <a:cubicBezTo>
                    <a:pt x="10214" y="13156"/>
                    <a:pt x="13159" y="10211"/>
                    <a:pt x="13159" y="6580"/>
                  </a:cubicBezTo>
                  <a:cubicBezTo>
                    <a:pt x="13159" y="2945"/>
                    <a:pt x="10214" y="1"/>
                    <a:pt x="6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70"/>
            <p:cNvSpPr/>
            <p:nvPr/>
          </p:nvSpPr>
          <p:spPr>
            <a:xfrm>
              <a:off x="3033072" y="3802104"/>
              <a:ext cx="199657" cy="342522"/>
            </a:xfrm>
            <a:custGeom>
              <a:avLst/>
              <a:gdLst/>
              <a:ahLst/>
              <a:cxnLst/>
              <a:rect l="l" t="t" r="r" b="b"/>
              <a:pathLst>
                <a:path w="7671" h="13160" extrusionOk="0">
                  <a:moveTo>
                    <a:pt x="859" y="1"/>
                  </a:moveTo>
                  <a:cubicBezTo>
                    <a:pt x="574" y="1"/>
                    <a:pt x="285" y="18"/>
                    <a:pt x="0" y="57"/>
                  </a:cubicBezTo>
                  <a:cubicBezTo>
                    <a:pt x="3276" y="486"/>
                    <a:pt x="5721" y="3276"/>
                    <a:pt x="5721" y="6580"/>
                  </a:cubicBezTo>
                  <a:cubicBezTo>
                    <a:pt x="5721" y="9880"/>
                    <a:pt x="3276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70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70"/>
            <p:cNvSpPr/>
            <p:nvPr/>
          </p:nvSpPr>
          <p:spPr>
            <a:xfrm>
              <a:off x="2943772" y="3876569"/>
              <a:ext cx="186123" cy="267953"/>
            </a:xfrm>
            <a:custGeom>
              <a:avLst/>
              <a:gdLst/>
              <a:ahLst/>
              <a:cxnLst/>
              <a:rect l="l" t="t" r="r" b="b"/>
              <a:pathLst>
                <a:path w="7151" h="10295" extrusionOk="0">
                  <a:moveTo>
                    <a:pt x="6007" y="0"/>
                  </a:moveTo>
                  <a:cubicBezTo>
                    <a:pt x="3952" y="0"/>
                    <a:pt x="2003" y="1664"/>
                    <a:pt x="2003" y="3719"/>
                  </a:cubicBezTo>
                  <a:lnTo>
                    <a:pt x="2003" y="4008"/>
                  </a:lnTo>
                  <a:lnTo>
                    <a:pt x="1" y="4008"/>
                  </a:lnTo>
                  <a:lnTo>
                    <a:pt x="1" y="6010"/>
                  </a:lnTo>
                  <a:lnTo>
                    <a:pt x="2003" y="6010"/>
                  </a:lnTo>
                  <a:lnTo>
                    <a:pt x="2003" y="9894"/>
                  </a:lnTo>
                  <a:cubicBezTo>
                    <a:pt x="2643" y="10133"/>
                    <a:pt x="3318" y="10267"/>
                    <a:pt x="4005" y="10295"/>
                  </a:cubicBezTo>
                  <a:lnTo>
                    <a:pt x="4005" y="6010"/>
                  </a:lnTo>
                  <a:lnTo>
                    <a:pt x="7150" y="6010"/>
                  </a:lnTo>
                  <a:lnTo>
                    <a:pt x="7150" y="4008"/>
                  </a:lnTo>
                  <a:lnTo>
                    <a:pt x="4005" y="4008"/>
                  </a:lnTo>
                  <a:lnTo>
                    <a:pt x="4005" y="3719"/>
                  </a:lnTo>
                  <a:cubicBezTo>
                    <a:pt x="4005" y="2614"/>
                    <a:pt x="4898" y="2006"/>
                    <a:pt x="6007" y="2006"/>
                  </a:cubicBezTo>
                  <a:lnTo>
                    <a:pt x="7150" y="2006"/>
                  </a:lnTo>
                  <a:lnTo>
                    <a:pt x="71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70"/>
            <p:cNvSpPr/>
            <p:nvPr/>
          </p:nvSpPr>
          <p:spPr>
            <a:xfrm>
              <a:off x="2870687" y="3796508"/>
              <a:ext cx="375421" cy="353610"/>
            </a:xfrm>
            <a:custGeom>
              <a:avLst/>
              <a:gdLst/>
              <a:ahLst/>
              <a:cxnLst/>
              <a:rect l="l" t="t" r="r" b="b"/>
              <a:pathLst>
                <a:path w="14424" h="13586" extrusionOk="0">
                  <a:moveTo>
                    <a:pt x="7101" y="0"/>
                  </a:moveTo>
                  <a:cubicBezTo>
                    <a:pt x="6858" y="0"/>
                    <a:pt x="6614" y="13"/>
                    <a:pt x="6369" y="40"/>
                  </a:cubicBezTo>
                  <a:cubicBezTo>
                    <a:pt x="4325" y="261"/>
                    <a:pt x="2488" y="1394"/>
                    <a:pt x="1380" y="3125"/>
                  </a:cubicBezTo>
                  <a:cubicBezTo>
                    <a:pt x="268" y="4856"/>
                    <a:pt x="1" y="6996"/>
                    <a:pt x="655" y="8948"/>
                  </a:cubicBezTo>
                  <a:cubicBezTo>
                    <a:pt x="1306" y="10898"/>
                    <a:pt x="2809" y="12446"/>
                    <a:pt x="4737" y="13163"/>
                  </a:cubicBezTo>
                  <a:cubicBezTo>
                    <a:pt x="4761" y="13172"/>
                    <a:pt x="4785" y="13176"/>
                    <a:pt x="4810" y="13176"/>
                  </a:cubicBezTo>
                  <a:cubicBezTo>
                    <a:pt x="4875" y="13176"/>
                    <a:pt x="4938" y="13146"/>
                    <a:pt x="4979" y="13090"/>
                  </a:cubicBezTo>
                  <a:cubicBezTo>
                    <a:pt x="5011" y="13051"/>
                    <a:pt x="5025" y="13005"/>
                    <a:pt x="5025" y="12956"/>
                  </a:cubicBezTo>
                  <a:lnTo>
                    <a:pt x="5025" y="9078"/>
                  </a:lnTo>
                  <a:cubicBezTo>
                    <a:pt x="5025" y="8962"/>
                    <a:pt x="4930" y="8864"/>
                    <a:pt x="4811" y="8864"/>
                  </a:cubicBezTo>
                  <a:lnTo>
                    <a:pt x="3023" y="8864"/>
                  </a:lnTo>
                  <a:lnTo>
                    <a:pt x="3023" y="7291"/>
                  </a:lnTo>
                  <a:lnTo>
                    <a:pt x="4811" y="7291"/>
                  </a:lnTo>
                  <a:cubicBezTo>
                    <a:pt x="4927" y="7291"/>
                    <a:pt x="5025" y="7196"/>
                    <a:pt x="5025" y="7076"/>
                  </a:cubicBezTo>
                  <a:lnTo>
                    <a:pt x="5025" y="6791"/>
                  </a:lnTo>
                  <a:cubicBezTo>
                    <a:pt x="5025" y="4923"/>
                    <a:pt x="6795" y="3287"/>
                    <a:pt x="8815" y="3287"/>
                  </a:cubicBezTo>
                  <a:lnTo>
                    <a:pt x="9743" y="3287"/>
                  </a:lnTo>
                  <a:lnTo>
                    <a:pt x="9743" y="4860"/>
                  </a:lnTo>
                  <a:lnTo>
                    <a:pt x="8815" y="4860"/>
                  </a:lnTo>
                  <a:cubicBezTo>
                    <a:pt x="8209" y="4860"/>
                    <a:pt x="7657" y="5036"/>
                    <a:pt x="7263" y="5352"/>
                  </a:cubicBezTo>
                  <a:cubicBezTo>
                    <a:pt x="6827" y="5704"/>
                    <a:pt x="6598" y="6200"/>
                    <a:pt x="6598" y="6791"/>
                  </a:cubicBezTo>
                  <a:lnTo>
                    <a:pt x="6598" y="7076"/>
                  </a:lnTo>
                  <a:cubicBezTo>
                    <a:pt x="6598" y="7196"/>
                    <a:pt x="6693" y="7291"/>
                    <a:pt x="6813" y="7291"/>
                  </a:cubicBezTo>
                  <a:lnTo>
                    <a:pt x="7657" y="7291"/>
                  </a:lnTo>
                  <a:cubicBezTo>
                    <a:pt x="7777" y="7291"/>
                    <a:pt x="7872" y="7196"/>
                    <a:pt x="7872" y="7076"/>
                  </a:cubicBezTo>
                  <a:cubicBezTo>
                    <a:pt x="7872" y="6960"/>
                    <a:pt x="7777" y="6862"/>
                    <a:pt x="7657" y="6862"/>
                  </a:cubicBezTo>
                  <a:lnTo>
                    <a:pt x="7027" y="6862"/>
                  </a:lnTo>
                  <a:lnTo>
                    <a:pt x="7027" y="6791"/>
                  </a:lnTo>
                  <a:cubicBezTo>
                    <a:pt x="7027" y="5683"/>
                    <a:pt x="7988" y="5289"/>
                    <a:pt x="8815" y="5289"/>
                  </a:cubicBezTo>
                  <a:lnTo>
                    <a:pt x="9958" y="5289"/>
                  </a:lnTo>
                  <a:cubicBezTo>
                    <a:pt x="10074" y="5289"/>
                    <a:pt x="10173" y="5194"/>
                    <a:pt x="10173" y="5074"/>
                  </a:cubicBezTo>
                  <a:lnTo>
                    <a:pt x="10173" y="3072"/>
                  </a:lnTo>
                  <a:cubicBezTo>
                    <a:pt x="10173" y="2953"/>
                    <a:pt x="10074" y="2858"/>
                    <a:pt x="9958" y="2858"/>
                  </a:cubicBezTo>
                  <a:lnTo>
                    <a:pt x="8815" y="2858"/>
                  </a:lnTo>
                  <a:cubicBezTo>
                    <a:pt x="7766" y="2858"/>
                    <a:pt x="6704" y="3277"/>
                    <a:pt x="5898" y="4001"/>
                  </a:cubicBezTo>
                  <a:cubicBezTo>
                    <a:pt x="5057" y="4761"/>
                    <a:pt x="4596" y="5750"/>
                    <a:pt x="4596" y="6791"/>
                  </a:cubicBezTo>
                  <a:lnTo>
                    <a:pt x="4596" y="6862"/>
                  </a:lnTo>
                  <a:lnTo>
                    <a:pt x="2809" y="6862"/>
                  </a:lnTo>
                  <a:cubicBezTo>
                    <a:pt x="2689" y="6862"/>
                    <a:pt x="2594" y="6957"/>
                    <a:pt x="2594" y="7076"/>
                  </a:cubicBezTo>
                  <a:lnTo>
                    <a:pt x="2594" y="9078"/>
                  </a:lnTo>
                  <a:cubicBezTo>
                    <a:pt x="2594" y="9198"/>
                    <a:pt x="2689" y="9293"/>
                    <a:pt x="2809" y="9293"/>
                  </a:cubicBezTo>
                  <a:lnTo>
                    <a:pt x="4596" y="9293"/>
                  </a:lnTo>
                  <a:lnTo>
                    <a:pt x="4596" y="12643"/>
                  </a:lnTo>
                  <a:cubicBezTo>
                    <a:pt x="2256" y="11636"/>
                    <a:pt x="740" y="9335"/>
                    <a:pt x="733" y="6791"/>
                  </a:cubicBezTo>
                  <a:cubicBezTo>
                    <a:pt x="733" y="3280"/>
                    <a:pt x="3590" y="427"/>
                    <a:pt x="7098" y="427"/>
                  </a:cubicBezTo>
                  <a:cubicBezTo>
                    <a:pt x="10606" y="427"/>
                    <a:pt x="13459" y="3287"/>
                    <a:pt x="13459" y="6791"/>
                  </a:cubicBezTo>
                  <a:cubicBezTo>
                    <a:pt x="13459" y="10296"/>
                    <a:pt x="10606" y="13153"/>
                    <a:pt x="7098" y="13153"/>
                  </a:cubicBezTo>
                  <a:lnTo>
                    <a:pt x="7024" y="13153"/>
                  </a:lnTo>
                  <a:lnTo>
                    <a:pt x="7024" y="9297"/>
                  </a:lnTo>
                  <a:lnTo>
                    <a:pt x="9958" y="9297"/>
                  </a:lnTo>
                  <a:cubicBezTo>
                    <a:pt x="10074" y="9297"/>
                    <a:pt x="10173" y="9202"/>
                    <a:pt x="10173" y="9082"/>
                  </a:cubicBezTo>
                  <a:lnTo>
                    <a:pt x="10173" y="7080"/>
                  </a:lnTo>
                  <a:cubicBezTo>
                    <a:pt x="10173" y="6960"/>
                    <a:pt x="10074" y="6865"/>
                    <a:pt x="9958" y="6865"/>
                  </a:cubicBezTo>
                  <a:lnTo>
                    <a:pt x="8702" y="6865"/>
                  </a:lnTo>
                  <a:cubicBezTo>
                    <a:pt x="8582" y="6865"/>
                    <a:pt x="8487" y="6960"/>
                    <a:pt x="8487" y="7080"/>
                  </a:cubicBezTo>
                  <a:cubicBezTo>
                    <a:pt x="8487" y="7200"/>
                    <a:pt x="8582" y="7295"/>
                    <a:pt x="8702" y="7295"/>
                  </a:cubicBezTo>
                  <a:lnTo>
                    <a:pt x="9743" y="7295"/>
                  </a:lnTo>
                  <a:lnTo>
                    <a:pt x="9743" y="8867"/>
                  </a:lnTo>
                  <a:lnTo>
                    <a:pt x="6809" y="8867"/>
                  </a:lnTo>
                  <a:cubicBezTo>
                    <a:pt x="6693" y="8867"/>
                    <a:pt x="6594" y="8962"/>
                    <a:pt x="6594" y="9082"/>
                  </a:cubicBezTo>
                  <a:lnTo>
                    <a:pt x="6594" y="13367"/>
                  </a:lnTo>
                  <a:cubicBezTo>
                    <a:pt x="6594" y="13480"/>
                    <a:pt x="6686" y="13575"/>
                    <a:pt x="6802" y="13582"/>
                  </a:cubicBezTo>
                  <a:cubicBezTo>
                    <a:pt x="6908" y="13586"/>
                    <a:pt x="7003" y="13586"/>
                    <a:pt x="7098" y="13586"/>
                  </a:cubicBezTo>
                  <a:cubicBezTo>
                    <a:pt x="9842" y="13586"/>
                    <a:pt x="12319" y="11932"/>
                    <a:pt x="13371" y="9395"/>
                  </a:cubicBezTo>
                  <a:cubicBezTo>
                    <a:pt x="14423" y="6855"/>
                    <a:pt x="13843" y="3935"/>
                    <a:pt x="11900" y="1992"/>
                  </a:cubicBezTo>
                  <a:cubicBezTo>
                    <a:pt x="10621" y="710"/>
                    <a:pt x="8891" y="0"/>
                    <a:pt x="7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1" name="Google Shape;2721;p70"/>
          <p:cNvGrpSpPr/>
          <p:nvPr/>
        </p:nvGrpSpPr>
        <p:grpSpPr>
          <a:xfrm>
            <a:off x="1586855" y="1569609"/>
            <a:ext cx="372740" cy="353610"/>
            <a:chOff x="3744430" y="3796534"/>
            <a:chExt cx="372740" cy="353610"/>
          </a:xfrm>
        </p:grpSpPr>
        <p:sp>
          <p:nvSpPr>
            <p:cNvPr id="2722" name="Google Shape;2722;p70"/>
            <p:cNvSpPr/>
            <p:nvPr/>
          </p:nvSpPr>
          <p:spPr>
            <a:xfrm>
              <a:off x="3768713" y="3802104"/>
              <a:ext cx="342522" cy="342418"/>
            </a:xfrm>
            <a:custGeom>
              <a:avLst/>
              <a:gdLst/>
              <a:ahLst/>
              <a:cxnLst/>
              <a:rect l="l" t="t" r="r" b="b"/>
              <a:pathLst>
                <a:path w="13160" h="13156" extrusionOk="0">
                  <a:moveTo>
                    <a:pt x="6580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80" y="13156"/>
                  </a:cubicBezTo>
                  <a:cubicBezTo>
                    <a:pt x="10211" y="13156"/>
                    <a:pt x="13159" y="10211"/>
                    <a:pt x="13159" y="6580"/>
                  </a:cubicBezTo>
                  <a:cubicBezTo>
                    <a:pt x="13159" y="2945"/>
                    <a:pt x="10211" y="1"/>
                    <a:pt x="65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70"/>
            <p:cNvSpPr/>
            <p:nvPr/>
          </p:nvSpPr>
          <p:spPr>
            <a:xfrm>
              <a:off x="3917617" y="3802104"/>
              <a:ext cx="199553" cy="342522"/>
            </a:xfrm>
            <a:custGeom>
              <a:avLst/>
              <a:gdLst/>
              <a:ahLst/>
              <a:cxnLst/>
              <a:rect l="l" t="t" r="r" b="b"/>
              <a:pathLst>
                <a:path w="7667" h="13160" extrusionOk="0">
                  <a:moveTo>
                    <a:pt x="859" y="1"/>
                  </a:moveTo>
                  <a:cubicBezTo>
                    <a:pt x="570" y="1"/>
                    <a:pt x="285" y="18"/>
                    <a:pt x="0" y="57"/>
                  </a:cubicBezTo>
                  <a:cubicBezTo>
                    <a:pt x="3272" y="486"/>
                    <a:pt x="5721" y="3276"/>
                    <a:pt x="5721" y="6580"/>
                  </a:cubicBezTo>
                  <a:cubicBezTo>
                    <a:pt x="5721" y="9880"/>
                    <a:pt x="3272" y="12670"/>
                    <a:pt x="0" y="13103"/>
                  </a:cubicBezTo>
                  <a:cubicBezTo>
                    <a:pt x="290" y="13141"/>
                    <a:pt x="578" y="13160"/>
                    <a:pt x="863" y="13160"/>
                  </a:cubicBezTo>
                  <a:cubicBezTo>
                    <a:pt x="4274" y="13160"/>
                    <a:pt x="7190" y="10510"/>
                    <a:pt x="7421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70"/>
            <p:cNvSpPr/>
            <p:nvPr/>
          </p:nvSpPr>
          <p:spPr>
            <a:xfrm>
              <a:off x="3850206" y="3943225"/>
              <a:ext cx="38026" cy="112387"/>
            </a:xfrm>
            <a:custGeom>
              <a:avLst/>
              <a:gdLst/>
              <a:ahLst/>
              <a:cxnLst/>
              <a:rect l="l" t="t" r="r" b="b"/>
              <a:pathLst>
                <a:path w="1461" h="4318" extrusionOk="0">
                  <a:moveTo>
                    <a:pt x="60" y="0"/>
                  </a:moveTo>
                  <a:cubicBezTo>
                    <a:pt x="29" y="0"/>
                    <a:pt x="0" y="25"/>
                    <a:pt x="0" y="57"/>
                  </a:cubicBezTo>
                  <a:lnTo>
                    <a:pt x="0" y="4261"/>
                  </a:lnTo>
                  <a:cubicBezTo>
                    <a:pt x="0" y="4293"/>
                    <a:pt x="29" y="4318"/>
                    <a:pt x="60" y="4318"/>
                  </a:cubicBezTo>
                  <a:lnTo>
                    <a:pt x="1404" y="4318"/>
                  </a:lnTo>
                  <a:cubicBezTo>
                    <a:pt x="1436" y="4318"/>
                    <a:pt x="1461" y="4293"/>
                    <a:pt x="1461" y="4261"/>
                  </a:cubicBezTo>
                  <a:lnTo>
                    <a:pt x="1461" y="57"/>
                  </a:lnTo>
                  <a:cubicBezTo>
                    <a:pt x="1461" y="25"/>
                    <a:pt x="1436" y="0"/>
                    <a:pt x="14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70"/>
            <p:cNvSpPr/>
            <p:nvPr/>
          </p:nvSpPr>
          <p:spPr>
            <a:xfrm>
              <a:off x="3835188" y="3876126"/>
              <a:ext cx="53044" cy="45522"/>
            </a:xfrm>
            <a:custGeom>
              <a:avLst/>
              <a:gdLst/>
              <a:ahLst/>
              <a:cxnLst/>
              <a:rect l="l" t="t" r="r" b="b"/>
              <a:pathLst>
                <a:path w="2038" h="1749" extrusionOk="0">
                  <a:moveTo>
                    <a:pt x="1160" y="1"/>
                  </a:moveTo>
                  <a:cubicBezTo>
                    <a:pt x="946" y="1"/>
                    <a:pt x="727" y="81"/>
                    <a:pt x="549" y="260"/>
                  </a:cubicBezTo>
                  <a:cubicBezTo>
                    <a:pt x="0" y="809"/>
                    <a:pt x="387" y="1748"/>
                    <a:pt x="1165" y="1748"/>
                  </a:cubicBezTo>
                  <a:cubicBezTo>
                    <a:pt x="1647" y="1748"/>
                    <a:pt x="2038" y="1358"/>
                    <a:pt x="2038" y="876"/>
                  </a:cubicBezTo>
                  <a:cubicBezTo>
                    <a:pt x="2038" y="350"/>
                    <a:pt x="1608" y="1"/>
                    <a:pt x="11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70"/>
            <p:cNvSpPr/>
            <p:nvPr/>
          </p:nvSpPr>
          <p:spPr>
            <a:xfrm>
              <a:off x="3924670" y="3943121"/>
              <a:ext cx="119805" cy="112491"/>
            </a:xfrm>
            <a:custGeom>
              <a:avLst/>
              <a:gdLst/>
              <a:ahLst/>
              <a:cxnLst/>
              <a:rect l="l" t="t" r="r" b="b"/>
              <a:pathLst>
                <a:path w="4603" h="4322" extrusionOk="0">
                  <a:moveTo>
                    <a:pt x="70" y="1"/>
                  </a:moveTo>
                  <a:cubicBezTo>
                    <a:pt x="32" y="1"/>
                    <a:pt x="0" y="33"/>
                    <a:pt x="0" y="71"/>
                  </a:cubicBezTo>
                  <a:lnTo>
                    <a:pt x="0" y="4255"/>
                  </a:lnTo>
                  <a:cubicBezTo>
                    <a:pt x="0" y="4290"/>
                    <a:pt x="32" y="4322"/>
                    <a:pt x="70" y="4322"/>
                  </a:cubicBezTo>
                  <a:lnTo>
                    <a:pt x="1390" y="4322"/>
                  </a:lnTo>
                  <a:cubicBezTo>
                    <a:pt x="1429" y="4322"/>
                    <a:pt x="1460" y="4290"/>
                    <a:pt x="1460" y="4255"/>
                  </a:cubicBezTo>
                  <a:lnTo>
                    <a:pt x="1460" y="2766"/>
                  </a:lnTo>
                  <a:cubicBezTo>
                    <a:pt x="1460" y="2281"/>
                    <a:pt x="1569" y="1461"/>
                    <a:pt x="2301" y="1461"/>
                  </a:cubicBezTo>
                  <a:cubicBezTo>
                    <a:pt x="3036" y="1461"/>
                    <a:pt x="3146" y="2281"/>
                    <a:pt x="3146" y="2766"/>
                  </a:cubicBezTo>
                  <a:lnTo>
                    <a:pt x="3146" y="4255"/>
                  </a:lnTo>
                  <a:cubicBezTo>
                    <a:pt x="3146" y="4290"/>
                    <a:pt x="3177" y="4322"/>
                    <a:pt x="3216" y="4322"/>
                  </a:cubicBezTo>
                  <a:lnTo>
                    <a:pt x="4535" y="4322"/>
                  </a:lnTo>
                  <a:cubicBezTo>
                    <a:pt x="4574" y="4322"/>
                    <a:pt x="4602" y="4290"/>
                    <a:pt x="4602" y="4255"/>
                  </a:cubicBezTo>
                  <a:lnTo>
                    <a:pt x="4602" y="2306"/>
                  </a:lnTo>
                  <a:cubicBezTo>
                    <a:pt x="4602" y="1707"/>
                    <a:pt x="4433" y="1151"/>
                    <a:pt x="4127" y="743"/>
                  </a:cubicBezTo>
                  <a:cubicBezTo>
                    <a:pt x="3761" y="258"/>
                    <a:pt x="3230" y="4"/>
                    <a:pt x="2586" y="4"/>
                  </a:cubicBezTo>
                  <a:cubicBezTo>
                    <a:pt x="2581" y="4"/>
                    <a:pt x="2575" y="4"/>
                    <a:pt x="2569" y="4"/>
                  </a:cubicBezTo>
                  <a:cubicBezTo>
                    <a:pt x="2107" y="4"/>
                    <a:pt x="1656" y="148"/>
                    <a:pt x="1277" y="413"/>
                  </a:cubicBezTo>
                  <a:cubicBezTo>
                    <a:pt x="1265" y="420"/>
                    <a:pt x="1253" y="423"/>
                    <a:pt x="1240" y="423"/>
                  </a:cubicBezTo>
                  <a:cubicBezTo>
                    <a:pt x="1205" y="423"/>
                    <a:pt x="1172" y="396"/>
                    <a:pt x="1172" y="356"/>
                  </a:cubicBezTo>
                  <a:lnTo>
                    <a:pt x="1172" y="71"/>
                  </a:lnTo>
                  <a:cubicBezTo>
                    <a:pt x="1172" y="33"/>
                    <a:pt x="1140" y="1"/>
                    <a:pt x="1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70"/>
            <p:cNvSpPr/>
            <p:nvPr/>
          </p:nvSpPr>
          <p:spPr>
            <a:xfrm>
              <a:off x="3744430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3" y="429"/>
                  </a:moveTo>
                  <a:cubicBezTo>
                    <a:pt x="11021" y="429"/>
                    <a:pt x="13878" y="3283"/>
                    <a:pt x="13878" y="6794"/>
                  </a:cubicBezTo>
                  <a:cubicBezTo>
                    <a:pt x="13878" y="10302"/>
                    <a:pt x="11021" y="13155"/>
                    <a:pt x="7513" y="13155"/>
                  </a:cubicBezTo>
                  <a:cubicBezTo>
                    <a:pt x="4005" y="13155"/>
                    <a:pt x="1148" y="10302"/>
                    <a:pt x="1148" y="6794"/>
                  </a:cubicBezTo>
                  <a:cubicBezTo>
                    <a:pt x="1148" y="3283"/>
                    <a:pt x="4005" y="429"/>
                    <a:pt x="7513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6" y="2945"/>
                    <a:pt x="1" y="6400"/>
                    <a:pt x="1239" y="9391"/>
                  </a:cubicBezTo>
                  <a:cubicBezTo>
                    <a:pt x="2304" y="11966"/>
                    <a:pt x="4809" y="13586"/>
                    <a:pt x="7510" y="13586"/>
                  </a:cubicBezTo>
                  <a:cubicBezTo>
                    <a:pt x="7950" y="13586"/>
                    <a:pt x="8395" y="13543"/>
                    <a:pt x="8839" y="13454"/>
                  </a:cubicBezTo>
                  <a:cubicBezTo>
                    <a:pt x="12016" y="12821"/>
                    <a:pt x="14307" y="10035"/>
                    <a:pt x="14307" y="6794"/>
                  </a:cubicBezTo>
                  <a:cubicBezTo>
                    <a:pt x="14310" y="4989"/>
                    <a:pt x="13593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70"/>
            <p:cNvSpPr/>
            <p:nvPr/>
          </p:nvSpPr>
          <p:spPr>
            <a:xfrm>
              <a:off x="3844974" y="3937993"/>
              <a:ext cx="48489" cy="122850"/>
            </a:xfrm>
            <a:custGeom>
              <a:avLst/>
              <a:gdLst/>
              <a:ahLst/>
              <a:cxnLst/>
              <a:rect l="l" t="t" r="r" b="b"/>
              <a:pathLst>
                <a:path w="1863" h="4720" extrusionOk="0">
                  <a:moveTo>
                    <a:pt x="1433" y="430"/>
                  </a:moveTo>
                  <a:lnTo>
                    <a:pt x="1433" y="4290"/>
                  </a:lnTo>
                  <a:lnTo>
                    <a:pt x="430" y="4290"/>
                  </a:lnTo>
                  <a:lnTo>
                    <a:pt x="430" y="430"/>
                  </a:lnTo>
                  <a:close/>
                  <a:moveTo>
                    <a:pt x="216" y="1"/>
                  </a:moveTo>
                  <a:cubicBezTo>
                    <a:pt x="99" y="1"/>
                    <a:pt x="1" y="96"/>
                    <a:pt x="1" y="216"/>
                  </a:cubicBezTo>
                  <a:lnTo>
                    <a:pt x="1" y="4505"/>
                  </a:lnTo>
                  <a:cubicBezTo>
                    <a:pt x="1" y="4624"/>
                    <a:pt x="99" y="4719"/>
                    <a:pt x="216" y="4719"/>
                  </a:cubicBezTo>
                  <a:lnTo>
                    <a:pt x="1648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16"/>
                  </a:lnTo>
                  <a:cubicBezTo>
                    <a:pt x="1862" y="96"/>
                    <a:pt x="1767" y="1"/>
                    <a:pt x="1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70"/>
            <p:cNvSpPr/>
            <p:nvPr/>
          </p:nvSpPr>
          <p:spPr>
            <a:xfrm>
              <a:off x="3828134" y="3870973"/>
              <a:ext cx="65329" cy="55881"/>
            </a:xfrm>
            <a:custGeom>
              <a:avLst/>
              <a:gdLst/>
              <a:ahLst/>
              <a:cxnLst/>
              <a:rect l="l" t="t" r="r" b="b"/>
              <a:pathLst>
                <a:path w="2510" h="2147" extrusionOk="0">
                  <a:moveTo>
                    <a:pt x="1431" y="427"/>
                  </a:moveTo>
                  <a:cubicBezTo>
                    <a:pt x="1762" y="427"/>
                    <a:pt x="2080" y="685"/>
                    <a:pt x="2080" y="1074"/>
                  </a:cubicBezTo>
                  <a:cubicBezTo>
                    <a:pt x="2080" y="1429"/>
                    <a:pt x="1791" y="1717"/>
                    <a:pt x="1436" y="1717"/>
                  </a:cubicBezTo>
                  <a:cubicBezTo>
                    <a:pt x="863" y="1717"/>
                    <a:pt x="574" y="1024"/>
                    <a:pt x="982" y="616"/>
                  </a:cubicBezTo>
                  <a:cubicBezTo>
                    <a:pt x="1113" y="486"/>
                    <a:pt x="1273" y="427"/>
                    <a:pt x="1431" y="427"/>
                  </a:cubicBezTo>
                  <a:close/>
                  <a:moveTo>
                    <a:pt x="1436" y="0"/>
                  </a:moveTo>
                  <a:cubicBezTo>
                    <a:pt x="479" y="0"/>
                    <a:pt x="1" y="1154"/>
                    <a:pt x="676" y="1830"/>
                  </a:cubicBezTo>
                  <a:cubicBezTo>
                    <a:pt x="895" y="2049"/>
                    <a:pt x="1165" y="2147"/>
                    <a:pt x="1429" y="2147"/>
                  </a:cubicBezTo>
                  <a:cubicBezTo>
                    <a:pt x="1980" y="2147"/>
                    <a:pt x="2509" y="1720"/>
                    <a:pt x="2509" y="1074"/>
                  </a:cubicBezTo>
                  <a:cubicBezTo>
                    <a:pt x="2509" y="482"/>
                    <a:pt x="2027" y="0"/>
                    <a:pt x="14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70"/>
            <p:cNvSpPr/>
            <p:nvPr/>
          </p:nvSpPr>
          <p:spPr>
            <a:xfrm>
              <a:off x="3919439" y="3937993"/>
              <a:ext cx="130346" cy="122850"/>
            </a:xfrm>
            <a:custGeom>
              <a:avLst/>
              <a:gdLst/>
              <a:ahLst/>
              <a:cxnLst/>
              <a:rect l="l" t="t" r="r" b="b"/>
              <a:pathLst>
                <a:path w="5008" h="4720" extrusionOk="0">
                  <a:moveTo>
                    <a:pt x="215" y="1"/>
                  </a:moveTo>
                  <a:cubicBezTo>
                    <a:pt x="99" y="1"/>
                    <a:pt x="0" y="96"/>
                    <a:pt x="0" y="216"/>
                  </a:cubicBezTo>
                  <a:lnTo>
                    <a:pt x="0" y="4505"/>
                  </a:lnTo>
                  <a:cubicBezTo>
                    <a:pt x="0" y="4624"/>
                    <a:pt x="99" y="4719"/>
                    <a:pt x="215" y="4719"/>
                  </a:cubicBezTo>
                  <a:lnTo>
                    <a:pt x="1647" y="4719"/>
                  </a:lnTo>
                  <a:cubicBezTo>
                    <a:pt x="1767" y="4719"/>
                    <a:pt x="1862" y="4624"/>
                    <a:pt x="1862" y="4505"/>
                  </a:cubicBezTo>
                  <a:lnTo>
                    <a:pt x="1862" y="2963"/>
                  </a:lnTo>
                  <a:cubicBezTo>
                    <a:pt x="1862" y="2460"/>
                    <a:pt x="1974" y="1859"/>
                    <a:pt x="2506" y="1859"/>
                  </a:cubicBezTo>
                  <a:cubicBezTo>
                    <a:pt x="2900" y="1859"/>
                    <a:pt x="3065" y="2193"/>
                    <a:pt x="3121" y="2573"/>
                  </a:cubicBezTo>
                  <a:cubicBezTo>
                    <a:pt x="3135" y="2678"/>
                    <a:pt x="3227" y="2756"/>
                    <a:pt x="3332" y="2756"/>
                  </a:cubicBezTo>
                  <a:cubicBezTo>
                    <a:pt x="3463" y="2752"/>
                    <a:pt x="3565" y="2636"/>
                    <a:pt x="3544" y="2506"/>
                  </a:cubicBezTo>
                  <a:cubicBezTo>
                    <a:pt x="3434" y="1816"/>
                    <a:pt x="3069" y="1429"/>
                    <a:pt x="2506" y="1429"/>
                  </a:cubicBezTo>
                  <a:cubicBezTo>
                    <a:pt x="1823" y="1429"/>
                    <a:pt x="1432" y="1989"/>
                    <a:pt x="1432" y="2963"/>
                  </a:cubicBezTo>
                  <a:lnTo>
                    <a:pt x="1432" y="4290"/>
                  </a:lnTo>
                  <a:lnTo>
                    <a:pt x="430" y="4290"/>
                  </a:lnTo>
                  <a:lnTo>
                    <a:pt x="430" y="430"/>
                  </a:lnTo>
                  <a:lnTo>
                    <a:pt x="1144" y="430"/>
                  </a:lnTo>
                  <a:lnTo>
                    <a:pt x="1144" y="712"/>
                  </a:lnTo>
                  <a:cubicBezTo>
                    <a:pt x="1144" y="778"/>
                    <a:pt x="1172" y="842"/>
                    <a:pt x="1225" y="884"/>
                  </a:cubicBezTo>
                  <a:cubicBezTo>
                    <a:pt x="1264" y="916"/>
                    <a:pt x="1311" y="932"/>
                    <a:pt x="1359" y="932"/>
                  </a:cubicBezTo>
                  <a:cubicBezTo>
                    <a:pt x="1407" y="932"/>
                    <a:pt x="1455" y="916"/>
                    <a:pt x="1496" y="884"/>
                  </a:cubicBezTo>
                  <a:cubicBezTo>
                    <a:pt x="1858" y="592"/>
                    <a:pt x="2309" y="430"/>
                    <a:pt x="2776" y="430"/>
                  </a:cubicBezTo>
                  <a:cubicBezTo>
                    <a:pt x="2781" y="430"/>
                    <a:pt x="2786" y="430"/>
                    <a:pt x="2791" y="430"/>
                  </a:cubicBezTo>
                  <a:cubicBezTo>
                    <a:pt x="4026" y="430"/>
                    <a:pt x="4578" y="1472"/>
                    <a:pt x="4578" y="2503"/>
                  </a:cubicBezTo>
                  <a:lnTo>
                    <a:pt x="4578" y="4290"/>
                  </a:lnTo>
                  <a:lnTo>
                    <a:pt x="3575" y="4290"/>
                  </a:lnTo>
                  <a:lnTo>
                    <a:pt x="3575" y="3583"/>
                  </a:lnTo>
                  <a:cubicBezTo>
                    <a:pt x="3575" y="3467"/>
                    <a:pt x="3480" y="3372"/>
                    <a:pt x="3364" y="3372"/>
                  </a:cubicBezTo>
                  <a:cubicBezTo>
                    <a:pt x="3245" y="3372"/>
                    <a:pt x="3150" y="3467"/>
                    <a:pt x="3150" y="3583"/>
                  </a:cubicBezTo>
                  <a:lnTo>
                    <a:pt x="3150" y="4505"/>
                  </a:lnTo>
                  <a:cubicBezTo>
                    <a:pt x="3150" y="4624"/>
                    <a:pt x="3245" y="4719"/>
                    <a:pt x="3364" y="4719"/>
                  </a:cubicBezTo>
                  <a:lnTo>
                    <a:pt x="4793" y="4719"/>
                  </a:lnTo>
                  <a:cubicBezTo>
                    <a:pt x="4912" y="4719"/>
                    <a:pt x="5007" y="4624"/>
                    <a:pt x="5007" y="4505"/>
                  </a:cubicBezTo>
                  <a:lnTo>
                    <a:pt x="5007" y="2503"/>
                  </a:lnTo>
                  <a:cubicBezTo>
                    <a:pt x="5007" y="1028"/>
                    <a:pt x="4096" y="1"/>
                    <a:pt x="2791" y="1"/>
                  </a:cubicBezTo>
                  <a:cubicBezTo>
                    <a:pt x="2365" y="1"/>
                    <a:pt x="1946" y="110"/>
                    <a:pt x="1573" y="314"/>
                  </a:cubicBezTo>
                  <a:lnTo>
                    <a:pt x="1573" y="216"/>
                  </a:lnTo>
                  <a:cubicBezTo>
                    <a:pt x="1573" y="96"/>
                    <a:pt x="1478" y="1"/>
                    <a:pt x="1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1" name="Google Shape;2731;p70"/>
          <p:cNvGrpSpPr/>
          <p:nvPr/>
        </p:nvGrpSpPr>
        <p:grpSpPr>
          <a:xfrm>
            <a:off x="2029088" y="1569609"/>
            <a:ext cx="372844" cy="353610"/>
            <a:chOff x="4186663" y="3796534"/>
            <a:chExt cx="372844" cy="353610"/>
          </a:xfrm>
        </p:grpSpPr>
        <p:sp>
          <p:nvSpPr>
            <p:cNvPr id="2732" name="Google Shape;2732;p70"/>
            <p:cNvSpPr/>
            <p:nvPr/>
          </p:nvSpPr>
          <p:spPr>
            <a:xfrm>
              <a:off x="4211025" y="3802104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70"/>
            <p:cNvSpPr/>
            <p:nvPr/>
          </p:nvSpPr>
          <p:spPr>
            <a:xfrm>
              <a:off x="4359824" y="3802104"/>
              <a:ext cx="199683" cy="342522"/>
            </a:xfrm>
            <a:custGeom>
              <a:avLst/>
              <a:gdLst/>
              <a:ahLst/>
              <a:cxnLst/>
              <a:rect l="l" t="t" r="r" b="b"/>
              <a:pathLst>
                <a:path w="7672" h="13160" extrusionOk="0">
                  <a:moveTo>
                    <a:pt x="859" y="1"/>
                  </a:moveTo>
                  <a:cubicBezTo>
                    <a:pt x="574" y="1"/>
                    <a:pt x="286" y="18"/>
                    <a:pt x="1" y="57"/>
                  </a:cubicBezTo>
                  <a:cubicBezTo>
                    <a:pt x="3277" y="486"/>
                    <a:pt x="5725" y="3276"/>
                    <a:pt x="5725" y="6580"/>
                  </a:cubicBezTo>
                  <a:cubicBezTo>
                    <a:pt x="5725" y="9880"/>
                    <a:pt x="3277" y="12670"/>
                    <a:pt x="1" y="13103"/>
                  </a:cubicBezTo>
                  <a:cubicBezTo>
                    <a:pt x="291" y="13141"/>
                    <a:pt x="580" y="13160"/>
                    <a:pt x="864" y="13160"/>
                  </a:cubicBezTo>
                  <a:cubicBezTo>
                    <a:pt x="4278" y="13160"/>
                    <a:pt x="7194" y="10510"/>
                    <a:pt x="7421" y="7009"/>
                  </a:cubicBezTo>
                  <a:cubicBezTo>
                    <a:pt x="7671" y="3216"/>
                    <a:pt x="4663" y="4"/>
                    <a:pt x="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70"/>
            <p:cNvSpPr/>
            <p:nvPr/>
          </p:nvSpPr>
          <p:spPr>
            <a:xfrm>
              <a:off x="4284370" y="3890988"/>
              <a:ext cx="218241" cy="179564"/>
            </a:xfrm>
            <a:custGeom>
              <a:avLst/>
              <a:gdLst/>
              <a:ahLst/>
              <a:cxnLst/>
              <a:rect l="l" t="t" r="r" b="b"/>
              <a:pathLst>
                <a:path w="8385" h="6899" extrusionOk="0">
                  <a:moveTo>
                    <a:pt x="5479" y="1"/>
                  </a:moveTo>
                  <a:cubicBezTo>
                    <a:pt x="5224" y="1"/>
                    <a:pt x="4967" y="51"/>
                    <a:pt x="4722" y="153"/>
                  </a:cubicBezTo>
                  <a:cubicBezTo>
                    <a:pt x="3998" y="456"/>
                    <a:pt x="3530" y="1163"/>
                    <a:pt x="3530" y="1948"/>
                  </a:cubicBezTo>
                  <a:lnTo>
                    <a:pt x="3530" y="1979"/>
                  </a:lnTo>
                  <a:lnTo>
                    <a:pt x="3435" y="1976"/>
                  </a:lnTo>
                  <a:lnTo>
                    <a:pt x="3431" y="1976"/>
                  </a:lnTo>
                  <a:cubicBezTo>
                    <a:pt x="3234" y="1976"/>
                    <a:pt x="2664" y="1814"/>
                    <a:pt x="2478" y="1754"/>
                  </a:cubicBezTo>
                  <a:cubicBezTo>
                    <a:pt x="1760" y="1508"/>
                    <a:pt x="1112" y="1107"/>
                    <a:pt x="574" y="575"/>
                  </a:cubicBezTo>
                  <a:lnTo>
                    <a:pt x="370" y="375"/>
                  </a:lnTo>
                  <a:cubicBezTo>
                    <a:pt x="357" y="362"/>
                    <a:pt x="341" y="356"/>
                    <a:pt x="325" y="356"/>
                  </a:cubicBezTo>
                  <a:cubicBezTo>
                    <a:pt x="298" y="356"/>
                    <a:pt x="271" y="374"/>
                    <a:pt x="265" y="403"/>
                  </a:cubicBezTo>
                  <a:lnTo>
                    <a:pt x="191" y="681"/>
                  </a:lnTo>
                  <a:cubicBezTo>
                    <a:pt x="1" y="1423"/>
                    <a:pt x="307" y="2208"/>
                    <a:pt x="954" y="2623"/>
                  </a:cubicBezTo>
                  <a:lnTo>
                    <a:pt x="947" y="2623"/>
                  </a:lnTo>
                  <a:cubicBezTo>
                    <a:pt x="817" y="2623"/>
                    <a:pt x="683" y="2609"/>
                    <a:pt x="553" y="2577"/>
                  </a:cubicBezTo>
                  <a:lnTo>
                    <a:pt x="314" y="2521"/>
                  </a:lnTo>
                  <a:cubicBezTo>
                    <a:pt x="309" y="2520"/>
                    <a:pt x="304" y="2519"/>
                    <a:pt x="299" y="2519"/>
                  </a:cubicBezTo>
                  <a:cubicBezTo>
                    <a:pt x="259" y="2519"/>
                    <a:pt x="227" y="2554"/>
                    <a:pt x="236" y="2595"/>
                  </a:cubicBezTo>
                  <a:lnTo>
                    <a:pt x="275" y="2838"/>
                  </a:lnTo>
                  <a:cubicBezTo>
                    <a:pt x="367" y="3376"/>
                    <a:pt x="715" y="3837"/>
                    <a:pt x="1211" y="4066"/>
                  </a:cubicBezTo>
                  <a:cubicBezTo>
                    <a:pt x="1274" y="4090"/>
                    <a:pt x="1257" y="4185"/>
                    <a:pt x="1190" y="4189"/>
                  </a:cubicBezTo>
                  <a:lnTo>
                    <a:pt x="1186" y="4189"/>
                  </a:lnTo>
                  <a:lnTo>
                    <a:pt x="919" y="4203"/>
                  </a:lnTo>
                  <a:cubicBezTo>
                    <a:pt x="873" y="4203"/>
                    <a:pt x="845" y="4256"/>
                    <a:pt x="866" y="4298"/>
                  </a:cubicBezTo>
                  <a:lnTo>
                    <a:pt x="1000" y="4530"/>
                  </a:lnTo>
                  <a:cubicBezTo>
                    <a:pt x="1260" y="4984"/>
                    <a:pt x="1714" y="5297"/>
                    <a:pt x="2235" y="5375"/>
                  </a:cubicBezTo>
                  <a:cubicBezTo>
                    <a:pt x="2291" y="5382"/>
                    <a:pt x="2309" y="5456"/>
                    <a:pt x="2263" y="5487"/>
                  </a:cubicBezTo>
                  <a:cubicBezTo>
                    <a:pt x="1820" y="5818"/>
                    <a:pt x="1306" y="6040"/>
                    <a:pt x="761" y="6135"/>
                  </a:cubicBezTo>
                  <a:lnTo>
                    <a:pt x="173" y="6237"/>
                  </a:lnTo>
                  <a:cubicBezTo>
                    <a:pt x="110" y="6247"/>
                    <a:pt x="99" y="6339"/>
                    <a:pt x="162" y="6360"/>
                  </a:cubicBezTo>
                  <a:lnTo>
                    <a:pt x="718" y="6574"/>
                  </a:lnTo>
                  <a:cubicBezTo>
                    <a:pt x="1281" y="6789"/>
                    <a:pt x="1879" y="6898"/>
                    <a:pt x="2478" y="6898"/>
                  </a:cubicBezTo>
                  <a:cubicBezTo>
                    <a:pt x="5194" y="6898"/>
                    <a:pt x="7414" y="4689"/>
                    <a:pt x="7421" y="1969"/>
                  </a:cubicBezTo>
                  <a:lnTo>
                    <a:pt x="7421" y="1951"/>
                  </a:lnTo>
                  <a:lnTo>
                    <a:pt x="7421" y="1902"/>
                  </a:lnTo>
                  <a:lnTo>
                    <a:pt x="7421" y="1891"/>
                  </a:lnTo>
                  <a:cubicBezTo>
                    <a:pt x="7611" y="1758"/>
                    <a:pt x="7787" y="1610"/>
                    <a:pt x="7949" y="1444"/>
                  </a:cubicBezTo>
                  <a:lnTo>
                    <a:pt x="8343" y="1036"/>
                  </a:lnTo>
                  <a:cubicBezTo>
                    <a:pt x="8384" y="995"/>
                    <a:pt x="8354" y="928"/>
                    <a:pt x="8301" y="928"/>
                  </a:cubicBezTo>
                  <a:cubicBezTo>
                    <a:pt x="8295" y="928"/>
                    <a:pt x="8289" y="929"/>
                    <a:pt x="8283" y="931"/>
                  </a:cubicBezTo>
                  <a:lnTo>
                    <a:pt x="7731" y="1061"/>
                  </a:lnTo>
                  <a:cubicBezTo>
                    <a:pt x="7674" y="1075"/>
                    <a:pt x="7618" y="1089"/>
                    <a:pt x="7558" y="1100"/>
                  </a:cubicBezTo>
                  <a:cubicBezTo>
                    <a:pt x="7554" y="1100"/>
                    <a:pt x="7551" y="1101"/>
                    <a:pt x="7547" y="1101"/>
                  </a:cubicBezTo>
                  <a:cubicBezTo>
                    <a:pt x="7487" y="1101"/>
                    <a:pt x="7456" y="1024"/>
                    <a:pt x="7506" y="987"/>
                  </a:cubicBezTo>
                  <a:cubicBezTo>
                    <a:pt x="7572" y="931"/>
                    <a:pt x="7632" y="875"/>
                    <a:pt x="7688" y="811"/>
                  </a:cubicBezTo>
                  <a:lnTo>
                    <a:pt x="8118" y="343"/>
                  </a:lnTo>
                  <a:cubicBezTo>
                    <a:pt x="8154" y="300"/>
                    <a:pt x="8122" y="236"/>
                    <a:pt x="8072" y="236"/>
                  </a:cubicBezTo>
                  <a:cubicBezTo>
                    <a:pt x="8064" y="236"/>
                    <a:pt x="8056" y="238"/>
                    <a:pt x="8047" y="241"/>
                  </a:cubicBezTo>
                  <a:lnTo>
                    <a:pt x="7449" y="442"/>
                  </a:lnTo>
                  <a:cubicBezTo>
                    <a:pt x="7266" y="502"/>
                    <a:pt x="7080" y="544"/>
                    <a:pt x="6893" y="572"/>
                  </a:cubicBezTo>
                  <a:cubicBezTo>
                    <a:pt x="6890" y="573"/>
                    <a:pt x="6886" y="573"/>
                    <a:pt x="6882" y="573"/>
                  </a:cubicBezTo>
                  <a:cubicBezTo>
                    <a:pt x="6865" y="573"/>
                    <a:pt x="6849" y="566"/>
                    <a:pt x="6837" y="554"/>
                  </a:cubicBezTo>
                  <a:cubicBezTo>
                    <a:pt x="6467" y="191"/>
                    <a:pt x="5977" y="1"/>
                    <a:pt x="54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70"/>
            <p:cNvSpPr/>
            <p:nvPr/>
          </p:nvSpPr>
          <p:spPr>
            <a:xfrm>
              <a:off x="4186663" y="3796534"/>
              <a:ext cx="372480" cy="353610"/>
            </a:xfrm>
            <a:custGeom>
              <a:avLst/>
              <a:gdLst/>
              <a:ahLst/>
              <a:cxnLst/>
              <a:rect l="l" t="t" r="r" b="b"/>
              <a:pathLst>
                <a:path w="14311" h="13586" extrusionOk="0">
                  <a:moveTo>
                    <a:pt x="7512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2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2" y="429"/>
                  </a:cubicBezTo>
                  <a:close/>
                  <a:moveTo>
                    <a:pt x="7512" y="1"/>
                  </a:moveTo>
                  <a:cubicBezTo>
                    <a:pt x="6205" y="1"/>
                    <a:pt x="4891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16" y="12825"/>
                    <a:pt x="14307" y="10035"/>
                    <a:pt x="14307" y="6794"/>
                  </a:cubicBezTo>
                  <a:cubicBezTo>
                    <a:pt x="14310" y="4989"/>
                    <a:pt x="13596" y="3261"/>
                    <a:pt x="12315" y="1991"/>
                  </a:cubicBezTo>
                  <a:cubicBezTo>
                    <a:pt x="11003" y="677"/>
                    <a:pt x="9264" y="1"/>
                    <a:pt x="7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70"/>
            <p:cNvSpPr/>
            <p:nvPr/>
          </p:nvSpPr>
          <p:spPr>
            <a:xfrm>
              <a:off x="4277785" y="3885834"/>
              <a:ext cx="231515" cy="189871"/>
            </a:xfrm>
            <a:custGeom>
              <a:avLst/>
              <a:gdLst/>
              <a:ahLst/>
              <a:cxnLst/>
              <a:rect l="l" t="t" r="r" b="b"/>
              <a:pathLst>
                <a:path w="8895" h="7295" extrusionOk="0">
                  <a:moveTo>
                    <a:pt x="5726" y="0"/>
                  </a:moveTo>
                  <a:cubicBezTo>
                    <a:pt x="5464" y="0"/>
                    <a:pt x="5200" y="48"/>
                    <a:pt x="4947" y="147"/>
                  </a:cubicBezTo>
                  <a:cubicBezTo>
                    <a:pt x="4184" y="446"/>
                    <a:pt x="3660" y="1153"/>
                    <a:pt x="3589" y="1970"/>
                  </a:cubicBezTo>
                  <a:cubicBezTo>
                    <a:pt x="3322" y="1917"/>
                    <a:pt x="3054" y="1850"/>
                    <a:pt x="2794" y="1766"/>
                  </a:cubicBezTo>
                  <a:cubicBezTo>
                    <a:pt x="2006" y="1498"/>
                    <a:pt x="1302" y="1027"/>
                    <a:pt x="750" y="404"/>
                  </a:cubicBezTo>
                  <a:cubicBezTo>
                    <a:pt x="718" y="365"/>
                    <a:pt x="672" y="341"/>
                    <a:pt x="627" y="330"/>
                  </a:cubicBezTo>
                  <a:cubicBezTo>
                    <a:pt x="613" y="328"/>
                    <a:pt x="600" y="326"/>
                    <a:pt x="586" y="326"/>
                  </a:cubicBezTo>
                  <a:cubicBezTo>
                    <a:pt x="506" y="326"/>
                    <a:pt x="431" y="371"/>
                    <a:pt x="394" y="446"/>
                  </a:cubicBezTo>
                  <a:cubicBezTo>
                    <a:pt x="64" y="1104"/>
                    <a:pt x="130" y="1889"/>
                    <a:pt x="560" y="2487"/>
                  </a:cubicBezTo>
                  <a:cubicBezTo>
                    <a:pt x="547" y="2485"/>
                    <a:pt x="533" y="2483"/>
                    <a:pt x="520" y="2483"/>
                  </a:cubicBezTo>
                  <a:cubicBezTo>
                    <a:pt x="456" y="2483"/>
                    <a:pt x="393" y="2511"/>
                    <a:pt x="352" y="2561"/>
                  </a:cubicBezTo>
                  <a:cubicBezTo>
                    <a:pt x="324" y="2600"/>
                    <a:pt x="306" y="2645"/>
                    <a:pt x="306" y="2695"/>
                  </a:cubicBezTo>
                  <a:lnTo>
                    <a:pt x="306" y="2761"/>
                  </a:lnTo>
                  <a:cubicBezTo>
                    <a:pt x="306" y="3324"/>
                    <a:pt x="560" y="3856"/>
                    <a:pt x="1000" y="4207"/>
                  </a:cubicBezTo>
                  <a:cubicBezTo>
                    <a:pt x="968" y="4229"/>
                    <a:pt x="943" y="4257"/>
                    <a:pt x="929" y="4288"/>
                  </a:cubicBezTo>
                  <a:cubicBezTo>
                    <a:pt x="905" y="4341"/>
                    <a:pt x="897" y="4401"/>
                    <a:pt x="915" y="4454"/>
                  </a:cubicBezTo>
                  <a:cubicBezTo>
                    <a:pt x="1102" y="5041"/>
                    <a:pt x="1559" y="5506"/>
                    <a:pt x="2143" y="5696"/>
                  </a:cubicBezTo>
                  <a:cubicBezTo>
                    <a:pt x="1619" y="6016"/>
                    <a:pt x="1017" y="6185"/>
                    <a:pt x="401" y="6185"/>
                  </a:cubicBezTo>
                  <a:cubicBezTo>
                    <a:pt x="349" y="6185"/>
                    <a:pt x="292" y="6185"/>
                    <a:pt x="236" y="6181"/>
                  </a:cubicBezTo>
                  <a:cubicBezTo>
                    <a:pt x="231" y="6181"/>
                    <a:pt x="227" y="6181"/>
                    <a:pt x="222" y="6181"/>
                  </a:cubicBezTo>
                  <a:cubicBezTo>
                    <a:pt x="119" y="6181"/>
                    <a:pt x="31" y="6256"/>
                    <a:pt x="14" y="6361"/>
                  </a:cubicBezTo>
                  <a:cubicBezTo>
                    <a:pt x="0" y="6449"/>
                    <a:pt x="43" y="6537"/>
                    <a:pt x="123" y="6582"/>
                  </a:cubicBezTo>
                  <a:cubicBezTo>
                    <a:pt x="930" y="7059"/>
                    <a:pt x="1832" y="7294"/>
                    <a:pt x="2731" y="7294"/>
                  </a:cubicBezTo>
                  <a:cubicBezTo>
                    <a:pt x="3793" y="7294"/>
                    <a:pt x="4851" y="6966"/>
                    <a:pt x="5746" y="6319"/>
                  </a:cubicBezTo>
                  <a:cubicBezTo>
                    <a:pt x="5855" y="6241"/>
                    <a:pt x="5866" y="6086"/>
                    <a:pt x="5774" y="5991"/>
                  </a:cubicBezTo>
                  <a:cubicBezTo>
                    <a:pt x="5732" y="5949"/>
                    <a:pt x="5676" y="5927"/>
                    <a:pt x="5621" y="5927"/>
                  </a:cubicBezTo>
                  <a:cubicBezTo>
                    <a:pt x="5576" y="5927"/>
                    <a:pt x="5531" y="5942"/>
                    <a:pt x="5493" y="5970"/>
                  </a:cubicBezTo>
                  <a:cubicBezTo>
                    <a:pt x="4675" y="6560"/>
                    <a:pt x="3705" y="6864"/>
                    <a:pt x="2726" y="6864"/>
                  </a:cubicBezTo>
                  <a:cubicBezTo>
                    <a:pt x="2163" y="6864"/>
                    <a:pt x="1597" y="6763"/>
                    <a:pt x="1056" y="6558"/>
                  </a:cubicBezTo>
                  <a:cubicBezTo>
                    <a:pt x="1703" y="6442"/>
                    <a:pt x="2312" y="6160"/>
                    <a:pt x="2815" y="5741"/>
                  </a:cubicBezTo>
                  <a:cubicBezTo>
                    <a:pt x="2878" y="5692"/>
                    <a:pt x="2910" y="5611"/>
                    <a:pt x="2896" y="5530"/>
                  </a:cubicBezTo>
                  <a:cubicBezTo>
                    <a:pt x="2875" y="5432"/>
                    <a:pt x="2790" y="5362"/>
                    <a:pt x="2692" y="5358"/>
                  </a:cubicBezTo>
                  <a:cubicBezTo>
                    <a:pt x="2175" y="5344"/>
                    <a:pt x="1707" y="5062"/>
                    <a:pt x="1450" y="4612"/>
                  </a:cubicBezTo>
                  <a:cubicBezTo>
                    <a:pt x="1573" y="4609"/>
                    <a:pt x="1693" y="4591"/>
                    <a:pt x="1809" y="4566"/>
                  </a:cubicBezTo>
                  <a:cubicBezTo>
                    <a:pt x="1900" y="4549"/>
                    <a:pt x="1971" y="4475"/>
                    <a:pt x="1985" y="4380"/>
                  </a:cubicBezTo>
                  <a:cubicBezTo>
                    <a:pt x="1999" y="4274"/>
                    <a:pt x="1928" y="4172"/>
                    <a:pt x="1823" y="4144"/>
                  </a:cubicBezTo>
                  <a:cubicBezTo>
                    <a:pt x="1270" y="4010"/>
                    <a:pt x="852" y="3560"/>
                    <a:pt x="757" y="2997"/>
                  </a:cubicBezTo>
                  <a:lnTo>
                    <a:pt x="757" y="2997"/>
                  </a:lnTo>
                  <a:cubicBezTo>
                    <a:pt x="898" y="3030"/>
                    <a:pt x="1045" y="3048"/>
                    <a:pt x="1190" y="3048"/>
                  </a:cubicBezTo>
                  <a:cubicBezTo>
                    <a:pt x="1215" y="3048"/>
                    <a:pt x="1239" y="3047"/>
                    <a:pt x="1263" y="3046"/>
                  </a:cubicBezTo>
                  <a:cubicBezTo>
                    <a:pt x="1369" y="3043"/>
                    <a:pt x="1457" y="2962"/>
                    <a:pt x="1471" y="2856"/>
                  </a:cubicBezTo>
                  <a:cubicBezTo>
                    <a:pt x="1478" y="2772"/>
                    <a:pt x="1436" y="2691"/>
                    <a:pt x="1362" y="2645"/>
                  </a:cubicBezTo>
                  <a:cubicBezTo>
                    <a:pt x="778" y="2290"/>
                    <a:pt x="496" y="1597"/>
                    <a:pt x="669" y="935"/>
                  </a:cubicBezTo>
                  <a:lnTo>
                    <a:pt x="669" y="935"/>
                  </a:lnTo>
                  <a:cubicBezTo>
                    <a:pt x="1232" y="1491"/>
                    <a:pt x="1911" y="1913"/>
                    <a:pt x="2660" y="2170"/>
                  </a:cubicBezTo>
                  <a:cubicBezTo>
                    <a:pt x="2667" y="2174"/>
                    <a:pt x="3406" y="2402"/>
                    <a:pt x="3684" y="2402"/>
                  </a:cubicBezTo>
                  <a:lnTo>
                    <a:pt x="3790" y="2410"/>
                  </a:lnTo>
                  <a:cubicBezTo>
                    <a:pt x="3792" y="2410"/>
                    <a:pt x="3794" y="2410"/>
                    <a:pt x="3796" y="2410"/>
                  </a:cubicBezTo>
                  <a:cubicBezTo>
                    <a:pt x="3920" y="2410"/>
                    <a:pt x="4022" y="2309"/>
                    <a:pt x="4015" y="2184"/>
                  </a:cubicBezTo>
                  <a:lnTo>
                    <a:pt x="4015" y="2149"/>
                  </a:lnTo>
                  <a:cubicBezTo>
                    <a:pt x="4015" y="1449"/>
                    <a:pt x="4437" y="823"/>
                    <a:pt x="5081" y="559"/>
                  </a:cubicBezTo>
                  <a:cubicBezTo>
                    <a:pt x="5293" y="473"/>
                    <a:pt x="5514" y="431"/>
                    <a:pt x="5734" y="431"/>
                  </a:cubicBezTo>
                  <a:cubicBezTo>
                    <a:pt x="6187" y="431"/>
                    <a:pt x="6631" y="608"/>
                    <a:pt x="6960" y="942"/>
                  </a:cubicBezTo>
                  <a:cubicBezTo>
                    <a:pt x="7000" y="985"/>
                    <a:pt x="7056" y="1007"/>
                    <a:pt x="7114" y="1007"/>
                  </a:cubicBezTo>
                  <a:cubicBezTo>
                    <a:pt x="7123" y="1007"/>
                    <a:pt x="7131" y="1007"/>
                    <a:pt x="7139" y="1006"/>
                  </a:cubicBezTo>
                  <a:cubicBezTo>
                    <a:pt x="7354" y="974"/>
                    <a:pt x="7569" y="925"/>
                    <a:pt x="7776" y="854"/>
                  </a:cubicBezTo>
                  <a:lnTo>
                    <a:pt x="7776" y="854"/>
                  </a:lnTo>
                  <a:cubicBezTo>
                    <a:pt x="7667" y="978"/>
                    <a:pt x="7537" y="1080"/>
                    <a:pt x="7393" y="1160"/>
                  </a:cubicBezTo>
                  <a:cubicBezTo>
                    <a:pt x="7294" y="1213"/>
                    <a:pt x="7252" y="1336"/>
                    <a:pt x="7298" y="1438"/>
                  </a:cubicBezTo>
                  <a:lnTo>
                    <a:pt x="7301" y="1445"/>
                  </a:lnTo>
                  <a:cubicBezTo>
                    <a:pt x="7337" y="1519"/>
                    <a:pt x="7413" y="1570"/>
                    <a:pt x="7493" y="1570"/>
                  </a:cubicBezTo>
                  <a:cubicBezTo>
                    <a:pt x="7501" y="1570"/>
                    <a:pt x="7508" y="1570"/>
                    <a:pt x="7516" y="1569"/>
                  </a:cubicBezTo>
                  <a:cubicBezTo>
                    <a:pt x="7695" y="1551"/>
                    <a:pt x="7868" y="1523"/>
                    <a:pt x="8040" y="1481"/>
                  </a:cubicBezTo>
                  <a:lnTo>
                    <a:pt x="8040" y="1481"/>
                  </a:lnTo>
                  <a:cubicBezTo>
                    <a:pt x="7889" y="1639"/>
                    <a:pt x="7720" y="1783"/>
                    <a:pt x="7540" y="1906"/>
                  </a:cubicBezTo>
                  <a:cubicBezTo>
                    <a:pt x="7484" y="1949"/>
                    <a:pt x="7449" y="2019"/>
                    <a:pt x="7452" y="2089"/>
                  </a:cubicBezTo>
                  <a:lnTo>
                    <a:pt x="7452" y="2103"/>
                  </a:lnTo>
                  <a:lnTo>
                    <a:pt x="7452" y="2146"/>
                  </a:lnTo>
                  <a:lnTo>
                    <a:pt x="7452" y="2167"/>
                  </a:lnTo>
                  <a:cubicBezTo>
                    <a:pt x="7445" y="3324"/>
                    <a:pt x="7016" y="4440"/>
                    <a:pt x="6239" y="5298"/>
                  </a:cubicBezTo>
                  <a:cubicBezTo>
                    <a:pt x="6165" y="5383"/>
                    <a:pt x="6168" y="5513"/>
                    <a:pt x="6249" y="5594"/>
                  </a:cubicBezTo>
                  <a:cubicBezTo>
                    <a:pt x="6291" y="5636"/>
                    <a:pt x="6347" y="5657"/>
                    <a:pt x="6402" y="5657"/>
                  </a:cubicBezTo>
                  <a:cubicBezTo>
                    <a:pt x="6461" y="5657"/>
                    <a:pt x="6520" y="5632"/>
                    <a:pt x="6562" y="5583"/>
                  </a:cubicBezTo>
                  <a:cubicBezTo>
                    <a:pt x="7403" y="4654"/>
                    <a:pt x="7871" y="3444"/>
                    <a:pt x="7878" y="2191"/>
                  </a:cubicBezTo>
                  <a:cubicBezTo>
                    <a:pt x="8262" y="1906"/>
                    <a:pt x="8589" y="1555"/>
                    <a:pt x="8842" y="1153"/>
                  </a:cubicBezTo>
                  <a:cubicBezTo>
                    <a:pt x="8895" y="1062"/>
                    <a:pt x="8877" y="946"/>
                    <a:pt x="8796" y="879"/>
                  </a:cubicBezTo>
                  <a:cubicBezTo>
                    <a:pt x="8758" y="844"/>
                    <a:pt x="8707" y="827"/>
                    <a:pt x="8655" y="827"/>
                  </a:cubicBezTo>
                  <a:cubicBezTo>
                    <a:pt x="8623" y="827"/>
                    <a:pt x="8591" y="834"/>
                    <a:pt x="8561" y="847"/>
                  </a:cubicBezTo>
                  <a:cubicBezTo>
                    <a:pt x="8452" y="900"/>
                    <a:pt x="8339" y="946"/>
                    <a:pt x="8223" y="985"/>
                  </a:cubicBezTo>
                  <a:cubicBezTo>
                    <a:pt x="8339" y="826"/>
                    <a:pt x="8427" y="654"/>
                    <a:pt x="8494" y="467"/>
                  </a:cubicBezTo>
                  <a:cubicBezTo>
                    <a:pt x="8522" y="393"/>
                    <a:pt x="8504" y="305"/>
                    <a:pt x="8452" y="246"/>
                  </a:cubicBezTo>
                  <a:cubicBezTo>
                    <a:pt x="8410" y="200"/>
                    <a:pt x="8351" y="176"/>
                    <a:pt x="8292" y="176"/>
                  </a:cubicBezTo>
                  <a:cubicBezTo>
                    <a:pt x="8256" y="176"/>
                    <a:pt x="8220" y="185"/>
                    <a:pt x="8188" y="203"/>
                  </a:cubicBezTo>
                  <a:cubicBezTo>
                    <a:pt x="7875" y="383"/>
                    <a:pt x="7533" y="506"/>
                    <a:pt x="7182" y="566"/>
                  </a:cubicBezTo>
                  <a:cubicBezTo>
                    <a:pt x="6777" y="196"/>
                    <a:pt x="6255" y="0"/>
                    <a:pt x="5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37" name="Google Shape;2737;p70"/>
          <p:cNvGrpSpPr/>
          <p:nvPr/>
        </p:nvGrpSpPr>
        <p:grpSpPr>
          <a:xfrm>
            <a:off x="1141929" y="1569582"/>
            <a:ext cx="375412" cy="355656"/>
            <a:chOff x="5060406" y="3354899"/>
            <a:chExt cx="403582" cy="382344"/>
          </a:xfrm>
        </p:grpSpPr>
        <p:sp>
          <p:nvSpPr>
            <p:cNvPr id="2738" name="Google Shape;2738;p70"/>
            <p:cNvSpPr/>
            <p:nvPr/>
          </p:nvSpPr>
          <p:spPr>
            <a:xfrm>
              <a:off x="5086772" y="3360990"/>
              <a:ext cx="370267" cy="370163"/>
            </a:xfrm>
            <a:custGeom>
              <a:avLst/>
              <a:gdLst/>
              <a:ahLst/>
              <a:cxnLst/>
              <a:rect l="l" t="t" r="r" b="b"/>
              <a:pathLst>
                <a:path w="14226" h="14222" extrusionOk="0">
                  <a:moveTo>
                    <a:pt x="7115" y="0"/>
                  </a:moveTo>
                  <a:cubicBezTo>
                    <a:pt x="3185" y="0"/>
                    <a:pt x="1" y="3184"/>
                    <a:pt x="1" y="7111"/>
                  </a:cubicBezTo>
                  <a:cubicBezTo>
                    <a:pt x="1" y="11037"/>
                    <a:pt x="3185" y="14222"/>
                    <a:pt x="7115" y="14222"/>
                  </a:cubicBezTo>
                  <a:cubicBezTo>
                    <a:pt x="11042" y="14222"/>
                    <a:pt x="14226" y="11037"/>
                    <a:pt x="14226" y="7111"/>
                  </a:cubicBezTo>
                  <a:cubicBezTo>
                    <a:pt x="14226" y="3184"/>
                    <a:pt x="11042" y="0"/>
                    <a:pt x="71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70"/>
            <p:cNvSpPr/>
            <p:nvPr/>
          </p:nvSpPr>
          <p:spPr>
            <a:xfrm>
              <a:off x="5247778" y="3360990"/>
              <a:ext cx="216210" cy="370267"/>
            </a:xfrm>
            <a:custGeom>
              <a:avLst/>
              <a:gdLst/>
              <a:ahLst/>
              <a:cxnLst/>
              <a:rect l="l" t="t" r="r" b="b"/>
              <a:pathLst>
                <a:path w="8307" h="14226" extrusionOk="0">
                  <a:moveTo>
                    <a:pt x="941" y="0"/>
                  </a:moveTo>
                  <a:cubicBezTo>
                    <a:pt x="937" y="0"/>
                    <a:pt x="933" y="0"/>
                    <a:pt x="929" y="0"/>
                  </a:cubicBezTo>
                  <a:cubicBezTo>
                    <a:pt x="616" y="0"/>
                    <a:pt x="306" y="18"/>
                    <a:pt x="0" y="60"/>
                  </a:cubicBezTo>
                  <a:cubicBezTo>
                    <a:pt x="3540" y="524"/>
                    <a:pt x="6186" y="3540"/>
                    <a:pt x="6186" y="7111"/>
                  </a:cubicBezTo>
                  <a:cubicBezTo>
                    <a:pt x="6186" y="10679"/>
                    <a:pt x="3540" y="13697"/>
                    <a:pt x="0" y="14162"/>
                  </a:cubicBezTo>
                  <a:cubicBezTo>
                    <a:pt x="320" y="14205"/>
                    <a:pt x="639" y="14226"/>
                    <a:pt x="953" y="14226"/>
                  </a:cubicBezTo>
                  <a:cubicBezTo>
                    <a:pt x="4637" y="14226"/>
                    <a:pt x="7790" y="11362"/>
                    <a:pt x="8036" y="7575"/>
                  </a:cubicBezTo>
                  <a:cubicBezTo>
                    <a:pt x="8307" y="3473"/>
                    <a:pt x="5049" y="0"/>
                    <a:pt x="9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70"/>
            <p:cNvSpPr/>
            <p:nvPr/>
          </p:nvSpPr>
          <p:spPr>
            <a:xfrm>
              <a:off x="5143278" y="3411249"/>
              <a:ext cx="257178" cy="249682"/>
            </a:xfrm>
            <a:custGeom>
              <a:avLst/>
              <a:gdLst/>
              <a:ahLst/>
              <a:cxnLst/>
              <a:rect l="l" t="t" r="r" b="b"/>
              <a:pathLst>
                <a:path w="9881" h="9593" extrusionOk="0">
                  <a:moveTo>
                    <a:pt x="4930" y="1"/>
                  </a:moveTo>
                  <a:cubicBezTo>
                    <a:pt x="4339" y="32"/>
                    <a:pt x="2404" y="310"/>
                    <a:pt x="2287" y="2485"/>
                  </a:cubicBezTo>
                  <a:lnTo>
                    <a:pt x="2287" y="2495"/>
                  </a:lnTo>
                  <a:lnTo>
                    <a:pt x="2287" y="3730"/>
                  </a:lnTo>
                  <a:lnTo>
                    <a:pt x="1823" y="3593"/>
                  </a:lnTo>
                  <a:cubicBezTo>
                    <a:pt x="1762" y="3575"/>
                    <a:pt x="1701" y="3566"/>
                    <a:pt x="1640" y="3566"/>
                  </a:cubicBezTo>
                  <a:cubicBezTo>
                    <a:pt x="1382" y="3566"/>
                    <a:pt x="1142" y="3723"/>
                    <a:pt x="1045" y="3977"/>
                  </a:cubicBezTo>
                  <a:cubicBezTo>
                    <a:pt x="922" y="4286"/>
                    <a:pt x="1060" y="4635"/>
                    <a:pt x="1359" y="4782"/>
                  </a:cubicBezTo>
                  <a:lnTo>
                    <a:pt x="1995" y="5095"/>
                  </a:lnTo>
                  <a:cubicBezTo>
                    <a:pt x="2115" y="5155"/>
                    <a:pt x="2168" y="5300"/>
                    <a:pt x="2115" y="5423"/>
                  </a:cubicBezTo>
                  <a:cubicBezTo>
                    <a:pt x="1925" y="5891"/>
                    <a:pt x="1418" y="6721"/>
                    <a:pt x="197" y="7013"/>
                  </a:cubicBezTo>
                  <a:cubicBezTo>
                    <a:pt x="78" y="7041"/>
                    <a:pt x="0" y="7157"/>
                    <a:pt x="22" y="7277"/>
                  </a:cubicBezTo>
                  <a:cubicBezTo>
                    <a:pt x="29" y="7312"/>
                    <a:pt x="166" y="8072"/>
                    <a:pt x="1341" y="8128"/>
                  </a:cubicBezTo>
                  <a:cubicBezTo>
                    <a:pt x="1397" y="8336"/>
                    <a:pt x="1482" y="8607"/>
                    <a:pt x="1570" y="8719"/>
                  </a:cubicBezTo>
                  <a:cubicBezTo>
                    <a:pt x="1616" y="8776"/>
                    <a:pt x="1683" y="8806"/>
                    <a:pt x="1752" y="8806"/>
                  </a:cubicBezTo>
                  <a:cubicBezTo>
                    <a:pt x="1778" y="8806"/>
                    <a:pt x="1804" y="8802"/>
                    <a:pt x="1830" y="8793"/>
                  </a:cubicBezTo>
                  <a:cubicBezTo>
                    <a:pt x="1833" y="8793"/>
                    <a:pt x="2199" y="8665"/>
                    <a:pt x="2608" y="8665"/>
                  </a:cubicBezTo>
                  <a:cubicBezTo>
                    <a:pt x="2707" y="8665"/>
                    <a:pt x="2808" y="8673"/>
                    <a:pt x="2907" y="8691"/>
                  </a:cubicBezTo>
                  <a:cubicBezTo>
                    <a:pt x="2914" y="8691"/>
                    <a:pt x="3515" y="8818"/>
                    <a:pt x="3888" y="9184"/>
                  </a:cubicBezTo>
                  <a:cubicBezTo>
                    <a:pt x="4061" y="9356"/>
                    <a:pt x="4275" y="9479"/>
                    <a:pt x="4508" y="9539"/>
                  </a:cubicBezTo>
                  <a:cubicBezTo>
                    <a:pt x="4650" y="9574"/>
                    <a:pt x="4795" y="9592"/>
                    <a:pt x="4940" y="9592"/>
                  </a:cubicBezTo>
                  <a:cubicBezTo>
                    <a:pt x="5086" y="9592"/>
                    <a:pt x="5231" y="9574"/>
                    <a:pt x="5373" y="9539"/>
                  </a:cubicBezTo>
                  <a:cubicBezTo>
                    <a:pt x="5609" y="9479"/>
                    <a:pt x="5820" y="9356"/>
                    <a:pt x="5992" y="9184"/>
                  </a:cubicBezTo>
                  <a:cubicBezTo>
                    <a:pt x="6362" y="8818"/>
                    <a:pt x="6971" y="8695"/>
                    <a:pt x="6974" y="8691"/>
                  </a:cubicBezTo>
                  <a:cubicBezTo>
                    <a:pt x="7074" y="8673"/>
                    <a:pt x="7177" y="8665"/>
                    <a:pt x="7277" y="8665"/>
                  </a:cubicBezTo>
                  <a:cubicBezTo>
                    <a:pt x="7684" y="8665"/>
                    <a:pt x="8049" y="8791"/>
                    <a:pt x="8054" y="8793"/>
                  </a:cubicBezTo>
                  <a:cubicBezTo>
                    <a:pt x="8079" y="8802"/>
                    <a:pt x="8105" y="8806"/>
                    <a:pt x="8131" y="8806"/>
                  </a:cubicBezTo>
                  <a:cubicBezTo>
                    <a:pt x="8200" y="8806"/>
                    <a:pt x="8268" y="8776"/>
                    <a:pt x="8311" y="8719"/>
                  </a:cubicBezTo>
                  <a:cubicBezTo>
                    <a:pt x="8399" y="8607"/>
                    <a:pt x="8487" y="8332"/>
                    <a:pt x="8543" y="8128"/>
                  </a:cubicBezTo>
                  <a:cubicBezTo>
                    <a:pt x="9719" y="8072"/>
                    <a:pt x="9856" y="7312"/>
                    <a:pt x="9863" y="7277"/>
                  </a:cubicBezTo>
                  <a:cubicBezTo>
                    <a:pt x="9880" y="7157"/>
                    <a:pt x="9806" y="7041"/>
                    <a:pt x="9687" y="7013"/>
                  </a:cubicBezTo>
                  <a:cubicBezTo>
                    <a:pt x="8466" y="6721"/>
                    <a:pt x="7963" y="5891"/>
                    <a:pt x="7769" y="5423"/>
                  </a:cubicBezTo>
                  <a:cubicBezTo>
                    <a:pt x="7716" y="5300"/>
                    <a:pt x="7769" y="5155"/>
                    <a:pt x="7889" y="5095"/>
                  </a:cubicBezTo>
                  <a:lnTo>
                    <a:pt x="8526" y="4782"/>
                  </a:lnTo>
                  <a:cubicBezTo>
                    <a:pt x="8825" y="4635"/>
                    <a:pt x="8962" y="4286"/>
                    <a:pt x="8839" y="3977"/>
                  </a:cubicBezTo>
                  <a:cubicBezTo>
                    <a:pt x="8742" y="3723"/>
                    <a:pt x="8502" y="3566"/>
                    <a:pt x="8244" y="3566"/>
                  </a:cubicBezTo>
                  <a:cubicBezTo>
                    <a:pt x="8184" y="3566"/>
                    <a:pt x="8122" y="3575"/>
                    <a:pt x="8061" y="3593"/>
                  </a:cubicBezTo>
                  <a:lnTo>
                    <a:pt x="7600" y="3730"/>
                  </a:lnTo>
                  <a:lnTo>
                    <a:pt x="7600" y="2495"/>
                  </a:lnTo>
                  <a:lnTo>
                    <a:pt x="7600" y="2485"/>
                  </a:lnTo>
                  <a:cubicBezTo>
                    <a:pt x="7484" y="310"/>
                    <a:pt x="5549" y="32"/>
                    <a:pt x="49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70"/>
            <p:cNvSpPr/>
            <p:nvPr/>
          </p:nvSpPr>
          <p:spPr>
            <a:xfrm>
              <a:off x="5060406" y="3354899"/>
              <a:ext cx="402776" cy="382344"/>
            </a:xfrm>
            <a:custGeom>
              <a:avLst/>
              <a:gdLst/>
              <a:ahLst/>
              <a:cxnLst/>
              <a:rect l="l" t="t" r="r" b="b"/>
              <a:pathLst>
                <a:path w="15475" h="14690" extrusionOk="0">
                  <a:moveTo>
                    <a:pt x="8128" y="466"/>
                  </a:moveTo>
                  <a:cubicBezTo>
                    <a:pt x="11921" y="466"/>
                    <a:pt x="15007" y="3552"/>
                    <a:pt x="15007" y="7345"/>
                  </a:cubicBezTo>
                  <a:cubicBezTo>
                    <a:pt x="15007" y="11138"/>
                    <a:pt x="11921" y="14223"/>
                    <a:pt x="8124" y="14223"/>
                  </a:cubicBezTo>
                  <a:cubicBezTo>
                    <a:pt x="4331" y="14223"/>
                    <a:pt x="1246" y="11138"/>
                    <a:pt x="1246" y="7345"/>
                  </a:cubicBezTo>
                  <a:cubicBezTo>
                    <a:pt x="1246" y="3552"/>
                    <a:pt x="4331" y="466"/>
                    <a:pt x="8128" y="466"/>
                  </a:cubicBezTo>
                  <a:close/>
                  <a:moveTo>
                    <a:pt x="8122" y="0"/>
                  </a:moveTo>
                  <a:cubicBezTo>
                    <a:pt x="6710" y="0"/>
                    <a:pt x="5290" y="406"/>
                    <a:pt x="4046" y="1237"/>
                  </a:cubicBezTo>
                  <a:cubicBezTo>
                    <a:pt x="1133" y="3186"/>
                    <a:pt x="0" y="6919"/>
                    <a:pt x="1341" y="10156"/>
                  </a:cubicBezTo>
                  <a:cubicBezTo>
                    <a:pt x="2493" y="12939"/>
                    <a:pt x="5199" y="14690"/>
                    <a:pt x="8120" y="14690"/>
                  </a:cubicBezTo>
                  <a:cubicBezTo>
                    <a:pt x="8596" y="14690"/>
                    <a:pt x="9078" y="14643"/>
                    <a:pt x="9560" y="14547"/>
                  </a:cubicBezTo>
                  <a:cubicBezTo>
                    <a:pt x="12994" y="13865"/>
                    <a:pt x="15471" y="10849"/>
                    <a:pt x="15471" y="7345"/>
                  </a:cubicBezTo>
                  <a:cubicBezTo>
                    <a:pt x="15475" y="5396"/>
                    <a:pt x="14700" y="3527"/>
                    <a:pt x="13318" y="2152"/>
                  </a:cubicBezTo>
                  <a:cubicBezTo>
                    <a:pt x="11898" y="732"/>
                    <a:pt x="10017" y="0"/>
                    <a:pt x="8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70"/>
            <p:cNvSpPr/>
            <p:nvPr/>
          </p:nvSpPr>
          <p:spPr>
            <a:xfrm>
              <a:off x="5143356" y="3411249"/>
              <a:ext cx="257178" cy="249682"/>
            </a:xfrm>
            <a:custGeom>
              <a:avLst/>
              <a:gdLst/>
              <a:ahLst/>
              <a:cxnLst/>
              <a:rect l="l" t="t" r="r" b="b"/>
              <a:pathLst>
                <a:path w="9881" h="9593" extrusionOk="0">
                  <a:moveTo>
                    <a:pt x="4930" y="1"/>
                  </a:moveTo>
                  <a:cubicBezTo>
                    <a:pt x="4339" y="32"/>
                    <a:pt x="2404" y="310"/>
                    <a:pt x="2288" y="2485"/>
                  </a:cubicBezTo>
                  <a:lnTo>
                    <a:pt x="2288" y="2495"/>
                  </a:lnTo>
                  <a:lnTo>
                    <a:pt x="2288" y="3730"/>
                  </a:lnTo>
                  <a:lnTo>
                    <a:pt x="1824" y="3597"/>
                  </a:lnTo>
                  <a:cubicBezTo>
                    <a:pt x="1760" y="3577"/>
                    <a:pt x="1696" y="3569"/>
                    <a:pt x="1636" y="3569"/>
                  </a:cubicBezTo>
                  <a:cubicBezTo>
                    <a:pt x="1181" y="3569"/>
                    <a:pt x="845" y="4064"/>
                    <a:pt x="1074" y="4508"/>
                  </a:cubicBezTo>
                  <a:cubicBezTo>
                    <a:pt x="1141" y="4627"/>
                    <a:pt x="1243" y="4730"/>
                    <a:pt x="1370" y="4789"/>
                  </a:cubicBezTo>
                  <a:lnTo>
                    <a:pt x="1996" y="5095"/>
                  </a:lnTo>
                  <a:cubicBezTo>
                    <a:pt x="2112" y="5155"/>
                    <a:pt x="2165" y="5300"/>
                    <a:pt x="2116" y="5423"/>
                  </a:cubicBezTo>
                  <a:cubicBezTo>
                    <a:pt x="1922" y="5891"/>
                    <a:pt x="1419" y="6721"/>
                    <a:pt x="198" y="7013"/>
                  </a:cubicBezTo>
                  <a:cubicBezTo>
                    <a:pt x="78" y="7041"/>
                    <a:pt x="1" y="7157"/>
                    <a:pt x="22" y="7277"/>
                  </a:cubicBezTo>
                  <a:cubicBezTo>
                    <a:pt x="26" y="7312"/>
                    <a:pt x="163" y="8072"/>
                    <a:pt x="1342" y="8128"/>
                  </a:cubicBezTo>
                  <a:cubicBezTo>
                    <a:pt x="1394" y="8336"/>
                    <a:pt x="1479" y="8607"/>
                    <a:pt x="1570" y="8719"/>
                  </a:cubicBezTo>
                  <a:cubicBezTo>
                    <a:pt x="1616" y="8776"/>
                    <a:pt x="1682" y="8808"/>
                    <a:pt x="1752" y="8808"/>
                  </a:cubicBezTo>
                  <a:cubicBezTo>
                    <a:pt x="1778" y="8808"/>
                    <a:pt x="1804" y="8803"/>
                    <a:pt x="1831" y="8793"/>
                  </a:cubicBezTo>
                  <a:cubicBezTo>
                    <a:pt x="1833" y="8793"/>
                    <a:pt x="2197" y="8665"/>
                    <a:pt x="2607" y="8665"/>
                  </a:cubicBezTo>
                  <a:cubicBezTo>
                    <a:pt x="2706" y="8665"/>
                    <a:pt x="2807" y="8673"/>
                    <a:pt x="2907" y="8691"/>
                  </a:cubicBezTo>
                  <a:cubicBezTo>
                    <a:pt x="2914" y="8691"/>
                    <a:pt x="3516" y="8818"/>
                    <a:pt x="3889" y="9184"/>
                  </a:cubicBezTo>
                  <a:cubicBezTo>
                    <a:pt x="4061" y="9356"/>
                    <a:pt x="4272" y="9479"/>
                    <a:pt x="4508" y="9539"/>
                  </a:cubicBezTo>
                  <a:cubicBezTo>
                    <a:pt x="4651" y="9574"/>
                    <a:pt x="4796" y="9592"/>
                    <a:pt x="4941" y="9592"/>
                  </a:cubicBezTo>
                  <a:cubicBezTo>
                    <a:pt x="5086" y="9592"/>
                    <a:pt x="5231" y="9574"/>
                    <a:pt x="5374" y="9539"/>
                  </a:cubicBezTo>
                  <a:cubicBezTo>
                    <a:pt x="5606" y="9479"/>
                    <a:pt x="5821" y="9356"/>
                    <a:pt x="5993" y="9184"/>
                  </a:cubicBezTo>
                  <a:cubicBezTo>
                    <a:pt x="6362" y="8818"/>
                    <a:pt x="6968" y="8695"/>
                    <a:pt x="6975" y="8691"/>
                  </a:cubicBezTo>
                  <a:cubicBezTo>
                    <a:pt x="7074" y="8673"/>
                    <a:pt x="7175" y="8665"/>
                    <a:pt x="7273" y="8665"/>
                  </a:cubicBezTo>
                  <a:cubicBezTo>
                    <a:pt x="7682" y="8665"/>
                    <a:pt x="8048" y="8793"/>
                    <a:pt x="8051" y="8793"/>
                  </a:cubicBezTo>
                  <a:cubicBezTo>
                    <a:pt x="8077" y="8802"/>
                    <a:pt x="8103" y="8806"/>
                    <a:pt x="8129" y="8806"/>
                  </a:cubicBezTo>
                  <a:cubicBezTo>
                    <a:pt x="8199" y="8806"/>
                    <a:pt x="8265" y="8776"/>
                    <a:pt x="8312" y="8719"/>
                  </a:cubicBezTo>
                  <a:cubicBezTo>
                    <a:pt x="8400" y="8607"/>
                    <a:pt x="8488" y="8336"/>
                    <a:pt x="8540" y="8128"/>
                  </a:cubicBezTo>
                  <a:cubicBezTo>
                    <a:pt x="9719" y="8072"/>
                    <a:pt x="9856" y="7312"/>
                    <a:pt x="9860" y="7277"/>
                  </a:cubicBezTo>
                  <a:cubicBezTo>
                    <a:pt x="9881" y="7157"/>
                    <a:pt x="9803" y="7041"/>
                    <a:pt x="9684" y="7013"/>
                  </a:cubicBezTo>
                  <a:cubicBezTo>
                    <a:pt x="8463" y="6721"/>
                    <a:pt x="7960" y="5891"/>
                    <a:pt x="7766" y="5423"/>
                  </a:cubicBezTo>
                  <a:cubicBezTo>
                    <a:pt x="7713" y="5300"/>
                    <a:pt x="7766" y="5155"/>
                    <a:pt x="7886" y="5095"/>
                  </a:cubicBezTo>
                  <a:lnTo>
                    <a:pt x="8512" y="4789"/>
                  </a:lnTo>
                  <a:cubicBezTo>
                    <a:pt x="8635" y="4726"/>
                    <a:pt x="8741" y="4627"/>
                    <a:pt x="8808" y="4504"/>
                  </a:cubicBezTo>
                  <a:cubicBezTo>
                    <a:pt x="9037" y="4064"/>
                    <a:pt x="8701" y="3569"/>
                    <a:pt x="8246" y="3569"/>
                  </a:cubicBezTo>
                  <a:cubicBezTo>
                    <a:pt x="8185" y="3569"/>
                    <a:pt x="8122" y="3577"/>
                    <a:pt x="8058" y="3597"/>
                  </a:cubicBezTo>
                  <a:lnTo>
                    <a:pt x="7594" y="3730"/>
                  </a:lnTo>
                  <a:lnTo>
                    <a:pt x="7594" y="3002"/>
                  </a:lnTo>
                  <a:cubicBezTo>
                    <a:pt x="7594" y="2875"/>
                    <a:pt x="7492" y="2770"/>
                    <a:pt x="7362" y="2770"/>
                  </a:cubicBezTo>
                  <a:cubicBezTo>
                    <a:pt x="7235" y="2770"/>
                    <a:pt x="7133" y="2875"/>
                    <a:pt x="7133" y="3002"/>
                  </a:cubicBezTo>
                  <a:lnTo>
                    <a:pt x="7133" y="4033"/>
                  </a:lnTo>
                  <a:cubicBezTo>
                    <a:pt x="7129" y="4082"/>
                    <a:pt x="7147" y="4131"/>
                    <a:pt x="7175" y="4174"/>
                  </a:cubicBezTo>
                  <a:cubicBezTo>
                    <a:pt x="7219" y="4236"/>
                    <a:pt x="7289" y="4271"/>
                    <a:pt x="7363" y="4271"/>
                  </a:cubicBezTo>
                  <a:cubicBezTo>
                    <a:pt x="7385" y="4271"/>
                    <a:pt x="7407" y="4268"/>
                    <a:pt x="7428" y="4262"/>
                  </a:cubicBezTo>
                  <a:lnTo>
                    <a:pt x="8192" y="4040"/>
                  </a:lnTo>
                  <a:cubicBezTo>
                    <a:pt x="8208" y="4035"/>
                    <a:pt x="8224" y="4033"/>
                    <a:pt x="8240" y="4033"/>
                  </a:cubicBezTo>
                  <a:cubicBezTo>
                    <a:pt x="8295" y="4033"/>
                    <a:pt x="8350" y="4060"/>
                    <a:pt x="8386" y="4107"/>
                  </a:cubicBezTo>
                  <a:cubicBezTo>
                    <a:pt x="8445" y="4195"/>
                    <a:pt x="8414" y="4318"/>
                    <a:pt x="8319" y="4367"/>
                  </a:cubicBezTo>
                  <a:lnTo>
                    <a:pt x="7682" y="4680"/>
                  </a:lnTo>
                  <a:cubicBezTo>
                    <a:pt x="7344" y="4849"/>
                    <a:pt x="7196" y="5250"/>
                    <a:pt x="7337" y="5599"/>
                  </a:cubicBezTo>
                  <a:cubicBezTo>
                    <a:pt x="7548" y="6112"/>
                    <a:pt x="8076" y="6992"/>
                    <a:pt x="9293" y="7386"/>
                  </a:cubicBezTo>
                  <a:cubicBezTo>
                    <a:pt x="9173" y="7513"/>
                    <a:pt x="8918" y="7668"/>
                    <a:pt x="8396" y="7668"/>
                  </a:cubicBezTo>
                  <a:cubicBezTo>
                    <a:pt x="8384" y="7668"/>
                    <a:pt x="8373" y="7668"/>
                    <a:pt x="8361" y="7667"/>
                  </a:cubicBezTo>
                  <a:cubicBezTo>
                    <a:pt x="8252" y="7667"/>
                    <a:pt x="8157" y="7741"/>
                    <a:pt x="8132" y="7847"/>
                  </a:cubicBezTo>
                  <a:cubicBezTo>
                    <a:pt x="8097" y="8009"/>
                    <a:pt x="8044" y="8181"/>
                    <a:pt x="8006" y="8297"/>
                  </a:cubicBezTo>
                  <a:cubicBezTo>
                    <a:pt x="7832" y="8253"/>
                    <a:pt x="7568" y="8203"/>
                    <a:pt x="7278" y="8203"/>
                  </a:cubicBezTo>
                  <a:cubicBezTo>
                    <a:pt x="7149" y="8203"/>
                    <a:pt x="7016" y="8213"/>
                    <a:pt x="6883" y="8237"/>
                  </a:cubicBezTo>
                  <a:cubicBezTo>
                    <a:pt x="6855" y="8244"/>
                    <a:pt x="6137" y="8389"/>
                    <a:pt x="5666" y="8853"/>
                  </a:cubicBezTo>
                  <a:cubicBezTo>
                    <a:pt x="5557" y="8966"/>
                    <a:pt x="5416" y="9050"/>
                    <a:pt x="5261" y="9089"/>
                  </a:cubicBezTo>
                  <a:cubicBezTo>
                    <a:pt x="5156" y="9115"/>
                    <a:pt x="5048" y="9128"/>
                    <a:pt x="4941" y="9128"/>
                  </a:cubicBezTo>
                  <a:cubicBezTo>
                    <a:pt x="4834" y="9128"/>
                    <a:pt x="4726" y="9115"/>
                    <a:pt x="4621" y="9089"/>
                  </a:cubicBezTo>
                  <a:cubicBezTo>
                    <a:pt x="4466" y="9050"/>
                    <a:pt x="4325" y="8966"/>
                    <a:pt x="4216" y="8853"/>
                  </a:cubicBezTo>
                  <a:cubicBezTo>
                    <a:pt x="3745" y="8389"/>
                    <a:pt x="3027" y="8244"/>
                    <a:pt x="2995" y="8237"/>
                  </a:cubicBezTo>
                  <a:cubicBezTo>
                    <a:pt x="2864" y="8213"/>
                    <a:pt x="2731" y="8203"/>
                    <a:pt x="2603" y="8203"/>
                  </a:cubicBezTo>
                  <a:cubicBezTo>
                    <a:pt x="2314" y="8203"/>
                    <a:pt x="2049" y="8253"/>
                    <a:pt x="1876" y="8297"/>
                  </a:cubicBezTo>
                  <a:cubicBezTo>
                    <a:pt x="1838" y="8181"/>
                    <a:pt x="1785" y="8009"/>
                    <a:pt x="1750" y="7847"/>
                  </a:cubicBezTo>
                  <a:cubicBezTo>
                    <a:pt x="1726" y="7744"/>
                    <a:pt x="1631" y="7667"/>
                    <a:pt x="1528" y="7667"/>
                  </a:cubicBezTo>
                  <a:cubicBezTo>
                    <a:pt x="1526" y="7667"/>
                    <a:pt x="1523" y="7667"/>
                    <a:pt x="1521" y="7667"/>
                  </a:cubicBezTo>
                  <a:cubicBezTo>
                    <a:pt x="1509" y="7668"/>
                    <a:pt x="1497" y="7668"/>
                    <a:pt x="1485" y="7668"/>
                  </a:cubicBezTo>
                  <a:cubicBezTo>
                    <a:pt x="964" y="7668"/>
                    <a:pt x="712" y="7517"/>
                    <a:pt x="589" y="7386"/>
                  </a:cubicBezTo>
                  <a:cubicBezTo>
                    <a:pt x="1806" y="6988"/>
                    <a:pt x="2334" y="6109"/>
                    <a:pt x="2545" y="5599"/>
                  </a:cubicBezTo>
                  <a:cubicBezTo>
                    <a:pt x="2686" y="5250"/>
                    <a:pt x="2538" y="4849"/>
                    <a:pt x="2200" y="4680"/>
                  </a:cubicBezTo>
                  <a:lnTo>
                    <a:pt x="1563" y="4367"/>
                  </a:lnTo>
                  <a:cubicBezTo>
                    <a:pt x="1468" y="4318"/>
                    <a:pt x="1437" y="4195"/>
                    <a:pt x="1496" y="4107"/>
                  </a:cubicBezTo>
                  <a:cubicBezTo>
                    <a:pt x="1532" y="4060"/>
                    <a:pt x="1587" y="4033"/>
                    <a:pt x="1642" y="4033"/>
                  </a:cubicBezTo>
                  <a:cubicBezTo>
                    <a:pt x="1658" y="4033"/>
                    <a:pt x="1674" y="4035"/>
                    <a:pt x="1690" y="4040"/>
                  </a:cubicBezTo>
                  <a:lnTo>
                    <a:pt x="2453" y="4262"/>
                  </a:lnTo>
                  <a:cubicBezTo>
                    <a:pt x="2474" y="4268"/>
                    <a:pt x="2496" y="4271"/>
                    <a:pt x="2518" y="4271"/>
                  </a:cubicBezTo>
                  <a:cubicBezTo>
                    <a:pt x="2591" y="4271"/>
                    <a:pt x="2663" y="4236"/>
                    <a:pt x="2707" y="4174"/>
                  </a:cubicBezTo>
                  <a:cubicBezTo>
                    <a:pt x="2735" y="4131"/>
                    <a:pt x="2749" y="4082"/>
                    <a:pt x="2749" y="4033"/>
                  </a:cubicBezTo>
                  <a:lnTo>
                    <a:pt x="2749" y="2502"/>
                  </a:lnTo>
                  <a:cubicBezTo>
                    <a:pt x="2847" y="778"/>
                    <a:pt x="4304" y="504"/>
                    <a:pt x="4944" y="465"/>
                  </a:cubicBezTo>
                  <a:cubicBezTo>
                    <a:pt x="5504" y="497"/>
                    <a:pt x="6697" y="715"/>
                    <a:pt x="7045" y="1936"/>
                  </a:cubicBezTo>
                  <a:cubicBezTo>
                    <a:pt x="7073" y="2034"/>
                    <a:pt x="7165" y="2105"/>
                    <a:pt x="7267" y="2105"/>
                  </a:cubicBezTo>
                  <a:lnTo>
                    <a:pt x="7270" y="2105"/>
                  </a:lnTo>
                  <a:cubicBezTo>
                    <a:pt x="7425" y="2105"/>
                    <a:pt x="7534" y="1957"/>
                    <a:pt x="7492" y="1809"/>
                  </a:cubicBezTo>
                  <a:cubicBezTo>
                    <a:pt x="7059" y="251"/>
                    <a:pt x="5483" y="29"/>
                    <a:pt x="4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83AADA6-F314-65DD-3E43-0310C332C5BC}"/>
              </a:ext>
            </a:extLst>
          </p:cNvPr>
          <p:cNvSpPr/>
          <p:nvPr/>
        </p:nvSpPr>
        <p:spPr>
          <a:xfrm>
            <a:off x="386507" y="3363391"/>
            <a:ext cx="3420093" cy="9271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1D71B7D-B2A3-2ACC-50C9-E9C3CF83AEAF}"/>
              </a:ext>
            </a:extLst>
          </p:cNvPr>
          <p:cNvSpPr/>
          <p:nvPr/>
        </p:nvSpPr>
        <p:spPr>
          <a:xfrm>
            <a:off x="510363" y="2462552"/>
            <a:ext cx="3209637" cy="950133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38"/>
          <p:cNvSpPr txBox="1">
            <a:spLocks noGrp="1"/>
          </p:cNvSpPr>
          <p:nvPr>
            <p:ph type="title"/>
          </p:nvPr>
        </p:nvSpPr>
        <p:spPr>
          <a:xfrm>
            <a:off x="4572000" y="1715900"/>
            <a:ext cx="3858900" cy="73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Миссия стартапа</a:t>
            </a:r>
            <a:endParaRPr dirty="0"/>
          </a:p>
        </p:txBody>
      </p:sp>
      <p:sp>
        <p:nvSpPr>
          <p:cNvPr id="793" name="Google Shape;793;p38"/>
          <p:cNvSpPr txBox="1">
            <a:spLocks noGrp="1"/>
          </p:cNvSpPr>
          <p:nvPr>
            <p:ph type="subTitle" idx="1"/>
          </p:nvPr>
        </p:nvSpPr>
        <p:spPr>
          <a:xfrm>
            <a:off x="3891908" y="2127358"/>
            <a:ext cx="4495067" cy="166590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	Помочь компаниям найти высококвалифицированных сотрудников. Дать молодым специалистам практические навыки  и подготовить к будущей работе.</a:t>
            </a:r>
            <a:endParaRPr dirty="0"/>
          </a:p>
        </p:txBody>
      </p:sp>
      <p:grpSp>
        <p:nvGrpSpPr>
          <p:cNvPr id="794" name="Google Shape;794;p38"/>
          <p:cNvGrpSpPr/>
          <p:nvPr/>
        </p:nvGrpSpPr>
        <p:grpSpPr>
          <a:xfrm>
            <a:off x="942561" y="1476912"/>
            <a:ext cx="2653440" cy="2193825"/>
            <a:chOff x="942561" y="1476912"/>
            <a:chExt cx="2653440" cy="2193825"/>
          </a:xfrm>
        </p:grpSpPr>
        <p:sp>
          <p:nvSpPr>
            <p:cNvPr id="795" name="Google Shape;795;p38"/>
            <p:cNvSpPr/>
            <p:nvPr/>
          </p:nvSpPr>
          <p:spPr>
            <a:xfrm>
              <a:off x="942561" y="1476912"/>
              <a:ext cx="1742497" cy="1216056"/>
            </a:xfrm>
            <a:custGeom>
              <a:avLst/>
              <a:gdLst/>
              <a:ahLst/>
              <a:cxnLst/>
              <a:rect l="l" t="t" r="r" b="b"/>
              <a:pathLst>
                <a:path w="28555" h="19928" extrusionOk="0">
                  <a:moveTo>
                    <a:pt x="753" y="1"/>
                  </a:moveTo>
                  <a:cubicBezTo>
                    <a:pt x="342" y="1"/>
                    <a:pt x="0" y="320"/>
                    <a:pt x="0" y="731"/>
                  </a:cubicBezTo>
                  <a:lnTo>
                    <a:pt x="0" y="19174"/>
                  </a:lnTo>
                  <a:cubicBezTo>
                    <a:pt x="0" y="19585"/>
                    <a:pt x="342" y="19927"/>
                    <a:pt x="753" y="19927"/>
                  </a:cubicBezTo>
                  <a:lnTo>
                    <a:pt x="27801" y="19927"/>
                  </a:lnTo>
                  <a:cubicBezTo>
                    <a:pt x="28212" y="19927"/>
                    <a:pt x="28554" y="19585"/>
                    <a:pt x="28554" y="19174"/>
                  </a:cubicBezTo>
                  <a:lnTo>
                    <a:pt x="28554" y="731"/>
                  </a:lnTo>
                  <a:cubicBezTo>
                    <a:pt x="28554" y="320"/>
                    <a:pt x="28212" y="1"/>
                    <a:pt x="27801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942561" y="1476912"/>
              <a:ext cx="1742497" cy="179772"/>
            </a:xfrm>
            <a:custGeom>
              <a:avLst/>
              <a:gdLst/>
              <a:ahLst/>
              <a:cxnLst/>
              <a:rect l="l" t="t" r="r" b="b"/>
              <a:pathLst>
                <a:path w="28555" h="2946" extrusionOk="0">
                  <a:moveTo>
                    <a:pt x="753" y="1"/>
                  </a:moveTo>
                  <a:cubicBezTo>
                    <a:pt x="342" y="1"/>
                    <a:pt x="0" y="320"/>
                    <a:pt x="0" y="731"/>
                  </a:cubicBezTo>
                  <a:lnTo>
                    <a:pt x="0" y="2945"/>
                  </a:lnTo>
                  <a:lnTo>
                    <a:pt x="28554" y="2945"/>
                  </a:lnTo>
                  <a:lnTo>
                    <a:pt x="28554" y="731"/>
                  </a:lnTo>
                  <a:cubicBezTo>
                    <a:pt x="28554" y="320"/>
                    <a:pt x="28212" y="1"/>
                    <a:pt x="2780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2357671" y="1534029"/>
              <a:ext cx="55775" cy="57178"/>
            </a:xfrm>
            <a:custGeom>
              <a:avLst/>
              <a:gdLst/>
              <a:ahLst/>
              <a:cxnLst/>
              <a:rect l="l" t="t" r="r" b="b"/>
              <a:pathLst>
                <a:path w="914" h="937" extrusionOk="0">
                  <a:moveTo>
                    <a:pt x="457" y="115"/>
                  </a:moveTo>
                  <a:cubicBezTo>
                    <a:pt x="640" y="115"/>
                    <a:pt x="799" y="275"/>
                    <a:pt x="799" y="457"/>
                  </a:cubicBezTo>
                  <a:cubicBezTo>
                    <a:pt x="799" y="663"/>
                    <a:pt x="640" y="822"/>
                    <a:pt x="457" y="822"/>
                  </a:cubicBezTo>
                  <a:cubicBezTo>
                    <a:pt x="274" y="822"/>
                    <a:pt x="115" y="663"/>
                    <a:pt x="115" y="457"/>
                  </a:cubicBezTo>
                  <a:cubicBezTo>
                    <a:pt x="115" y="275"/>
                    <a:pt x="274" y="115"/>
                    <a:pt x="457" y="115"/>
                  </a:cubicBezTo>
                  <a:close/>
                  <a:moveTo>
                    <a:pt x="457" y="1"/>
                  </a:moveTo>
                  <a:cubicBezTo>
                    <a:pt x="206" y="1"/>
                    <a:pt x="1" y="206"/>
                    <a:pt x="1" y="457"/>
                  </a:cubicBezTo>
                  <a:cubicBezTo>
                    <a:pt x="1" y="731"/>
                    <a:pt x="206" y="936"/>
                    <a:pt x="457" y="936"/>
                  </a:cubicBezTo>
                  <a:cubicBezTo>
                    <a:pt x="708" y="936"/>
                    <a:pt x="914" y="731"/>
                    <a:pt x="914" y="457"/>
                  </a:cubicBezTo>
                  <a:cubicBezTo>
                    <a:pt x="914" y="206"/>
                    <a:pt x="708" y="1"/>
                    <a:pt x="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2457931" y="1534029"/>
              <a:ext cx="57178" cy="57178"/>
            </a:xfrm>
            <a:custGeom>
              <a:avLst/>
              <a:gdLst/>
              <a:ahLst/>
              <a:cxnLst/>
              <a:rect l="l" t="t" r="r" b="b"/>
              <a:pathLst>
                <a:path w="937" h="937" extrusionOk="0">
                  <a:moveTo>
                    <a:pt x="457" y="115"/>
                  </a:moveTo>
                  <a:cubicBezTo>
                    <a:pt x="663" y="115"/>
                    <a:pt x="800" y="275"/>
                    <a:pt x="800" y="457"/>
                  </a:cubicBezTo>
                  <a:cubicBezTo>
                    <a:pt x="800" y="663"/>
                    <a:pt x="663" y="822"/>
                    <a:pt x="457" y="822"/>
                  </a:cubicBezTo>
                  <a:cubicBezTo>
                    <a:pt x="275" y="822"/>
                    <a:pt x="115" y="663"/>
                    <a:pt x="115" y="457"/>
                  </a:cubicBezTo>
                  <a:cubicBezTo>
                    <a:pt x="115" y="275"/>
                    <a:pt x="275" y="115"/>
                    <a:pt x="457" y="115"/>
                  </a:cubicBezTo>
                  <a:close/>
                  <a:moveTo>
                    <a:pt x="457" y="1"/>
                  </a:moveTo>
                  <a:cubicBezTo>
                    <a:pt x="206" y="1"/>
                    <a:pt x="1" y="206"/>
                    <a:pt x="1" y="457"/>
                  </a:cubicBezTo>
                  <a:cubicBezTo>
                    <a:pt x="1" y="731"/>
                    <a:pt x="206" y="936"/>
                    <a:pt x="457" y="936"/>
                  </a:cubicBezTo>
                  <a:cubicBezTo>
                    <a:pt x="731" y="936"/>
                    <a:pt x="937" y="731"/>
                    <a:pt x="937" y="457"/>
                  </a:cubicBezTo>
                  <a:cubicBezTo>
                    <a:pt x="937" y="206"/>
                    <a:pt x="731" y="1"/>
                    <a:pt x="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2562402" y="1534029"/>
              <a:ext cx="55775" cy="57178"/>
            </a:xfrm>
            <a:custGeom>
              <a:avLst/>
              <a:gdLst/>
              <a:ahLst/>
              <a:cxnLst/>
              <a:rect l="l" t="t" r="r" b="b"/>
              <a:pathLst>
                <a:path w="914" h="937" extrusionOk="0">
                  <a:moveTo>
                    <a:pt x="457" y="115"/>
                  </a:moveTo>
                  <a:cubicBezTo>
                    <a:pt x="640" y="115"/>
                    <a:pt x="800" y="275"/>
                    <a:pt x="800" y="457"/>
                  </a:cubicBezTo>
                  <a:cubicBezTo>
                    <a:pt x="800" y="663"/>
                    <a:pt x="640" y="822"/>
                    <a:pt x="457" y="822"/>
                  </a:cubicBezTo>
                  <a:cubicBezTo>
                    <a:pt x="275" y="822"/>
                    <a:pt x="115" y="663"/>
                    <a:pt x="115" y="457"/>
                  </a:cubicBezTo>
                  <a:cubicBezTo>
                    <a:pt x="115" y="275"/>
                    <a:pt x="275" y="115"/>
                    <a:pt x="457" y="115"/>
                  </a:cubicBezTo>
                  <a:close/>
                  <a:moveTo>
                    <a:pt x="457" y="1"/>
                  </a:moveTo>
                  <a:cubicBezTo>
                    <a:pt x="206" y="1"/>
                    <a:pt x="1" y="206"/>
                    <a:pt x="1" y="457"/>
                  </a:cubicBezTo>
                  <a:cubicBezTo>
                    <a:pt x="1" y="731"/>
                    <a:pt x="206" y="936"/>
                    <a:pt x="457" y="936"/>
                  </a:cubicBezTo>
                  <a:cubicBezTo>
                    <a:pt x="708" y="936"/>
                    <a:pt x="914" y="731"/>
                    <a:pt x="914" y="457"/>
                  </a:cubicBezTo>
                  <a:cubicBezTo>
                    <a:pt x="914" y="206"/>
                    <a:pt x="708" y="1"/>
                    <a:pt x="4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1023288" y="1715900"/>
              <a:ext cx="1581000" cy="893400"/>
            </a:xfrm>
            <a:prstGeom prst="roundRect">
              <a:avLst>
                <a:gd name="adj" fmla="val 4193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1118061" y="1827914"/>
              <a:ext cx="356615" cy="703467"/>
            </a:xfrm>
            <a:custGeom>
              <a:avLst/>
              <a:gdLst/>
              <a:ahLst/>
              <a:cxnLst/>
              <a:rect l="l" t="t" r="r" b="b"/>
              <a:pathLst>
                <a:path w="5844" h="11528" extrusionOk="0">
                  <a:moveTo>
                    <a:pt x="5752" y="1"/>
                  </a:moveTo>
                  <a:cubicBezTo>
                    <a:pt x="2579" y="1"/>
                    <a:pt x="0" y="2580"/>
                    <a:pt x="0" y="5776"/>
                  </a:cubicBezTo>
                  <a:cubicBezTo>
                    <a:pt x="0" y="8948"/>
                    <a:pt x="2579" y="11528"/>
                    <a:pt x="5752" y="11528"/>
                  </a:cubicBezTo>
                  <a:cubicBezTo>
                    <a:pt x="5798" y="11528"/>
                    <a:pt x="5843" y="1"/>
                    <a:pt x="575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1496889" y="1827914"/>
              <a:ext cx="353869" cy="354419"/>
            </a:xfrm>
            <a:custGeom>
              <a:avLst/>
              <a:gdLst/>
              <a:ahLst/>
              <a:cxnLst/>
              <a:rect l="l" t="t" r="r" b="b"/>
              <a:pathLst>
                <a:path w="5799" h="5808" extrusionOk="0">
                  <a:moveTo>
                    <a:pt x="46" y="1"/>
                  </a:moveTo>
                  <a:cubicBezTo>
                    <a:pt x="0" y="1"/>
                    <a:pt x="0" y="2808"/>
                    <a:pt x="0" y="5798"/>
                  </a:cubicBezTo>
                  <a:cubicBezTo>
                    <a:pt x="0" y="5805"/>
                    <a:pt x="498" y="5808"/>
                    <a:pt x="1201" y="5808"/>
                  </a:cubicBezTo>
                  <a:cubicBezTo>
                    <a:pt x="2899" y="5808"/>
                    <a:pt x="5798" y="5792"/>
                    <a:pt x="5798" y="5776"/>
                  </a:cubicBezTo>
                  <a:cubicBezTo>
                    <a:pt x="5798" y="2580"/>
                    <a:pt x="3219" y="1"/>
                    <a:pt x="4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1956510" y="2000669"/>
              <a:ext cx="484824" cy="8421"/>
            </a:xfrm>
            <a:custGeom>
              <a:avLst/>
              <a:gdLst/>
              <a:ahLst/>
              <a:cxnLst/>
              <a:rect l="l" t="t" r="r" b="b"/>
              <a:pathLst>
                <a:path w="7945" h="138" extrusionOk="0">
                  <a:moveTo>
                    <a:pt x="46" y="0"/>
                  </a:moveTo>
                  <a:cubicBezTo>
                    <a:pt x="24" y="0"/>
                    <a:pt x="1" y="23"/>
                    <a:pt x="1" y="69"/>
                  </a:cubicBezTo>
                  <a:cubicBezTo>
                    <a:pt x="1" y="91"/>
                    <a:pt x="24" y="137"/>
                    <a:pt x="46" y="137"/>
                  </a:cubicBezTo>
                  <a:lnTo>
                    <a:pt x="7876" y="137"/>
                  </a:lnTo>
                  <a:cubicBezTo>
                    <a:pt x="7921" y="137"/>
                    <a:pt x="7944" y="91"/>
                    <a:pt x="7944" y="69"/>
                  </a:cubicBezTo>
                  <a:cubicBezTo>
                    <a:pt x="7944" y="23"/>
                    <a:pt x="7921" y="0"/>
                    <a:pt x="7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1956510" y="2107886"/>
              <a:ext cx="236889" cy="7018"/>
            </a:xfrm>
            <a:custGeom>
              <a:avLst/>
              <a:gdLst/>
              <a:ahLst/>
              <a:cxnLst/>
              <a:rect l="l" t="t" r="r" b="b"/>
              <a:pathLst>
                <a:path w="3882" h="115" extrusionOk="0">
                  <a:moveTo>
                    <a:pt x="46" y="1"/>
                  </a:moveTo>
                  <a:cubicBezTo>
                    <a:pt x="24" y="1"/>
                    <a:pt x="1" y="23"/>
                    <a:pt x="1" y="69"/>
                  </a:cubicBezTo>
                  <a:cubicBezTo>
                    <a:pt x="1" y="92"/>
                    <a:pt x="24" y="115"/>
                    <a:pt x="46" y="115"/>
                  </a:cubicBezTo>
                  <a:lnTo>
                    <a:pt x="3835" y="115"/>
                  </a:lnTo>
                  <a:cubicBezTo>
                    <a:pt x="3858" y="115"/>
                    <a:pt x="3881" y="92"/>
                    <a:pt x="3881" y="69"/>
                  </a:cubicBezTo>
                  <a:cubicBezTo>
                    <a:pt x="3881" y="23"/>
                    <a:pt x="3858" y="1"/>
                    <a:pt x="3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2225375" y="2107886"/>
              <a:ext cx="214555" cy="7018"/>
            </a:xfrm>
            <a:custGeom>
              <a:avLst/>
              <a:gdLst/>
              <a:ahLst/>
              <a:cxnLst/>
              <a:rect l="l" t="t" r="r" b="b"/>
              <a:pathLst>
                <a:path w="3516" h="115" extrusionOk="0">
                  <a:moveTo>
                    <a:pt x="69" y="1"/>
                  </a:moveTo>
                  <a:cubicBezTo>
                    <a:pt x="23" y="1"/>
                    <a:pt x="0" y="23"/>
                    <a:pt x="0" y="69"/>
                  </a:cubicBezTo>
                  <a:cubicBezTo>
                    <a:pt x="0" y="92"/>
                    <a:pt x="23" y="115"/>
                    <a:pt x="69" y="115"/>
                  </a:cubicBezTo>
                  <a:lnTo>
                    <a:pt x="3470" y="115"/>
                  </a:lnTo>
                  <a:cubicBezTo>
                    <a:pt x="3492" y="115"/>
                    <a:pt x="3515" y="92"/>
                    <a:pt x="3515" y="69"/>
                  </a:cubicBezTo>
                  <a:cubicBezTo>
                    <a:pt x="3515" y="23"/>
                    <a:pt x="3492" y="1"/>
                    <a:pt x="3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1587446" y="2241587"/>
              <a:ext cx="1236865" cy="454129"/>
            </a:xfrm>
            <a:custGeom>
              <a:avLst/>
              <a:gdLst/>
              <a:ahLst/>
              <a:cxnLst/>
              <a:rect l="l" t="t" r="r" b="b"/>
              <a:pathLst>
                <a:path w="20269" h="7442" extrusionOk="0">
                  <a:moveTo>
                    <a:pt x="5570" y="1"/>
                  </a:moveTo>
                  <a:cubicBezTo>
                    <a:pt x="4040" y="1"/>
                    <a:pt x="2785" y="1119"/>
                    <a:pt x="2534" y="2580"/>
                  </a:cubicBezTo>
                  <a:lnTo>
                    <a:pt x="2534" y="2671"/>
                  </a:lnTo>
                  <a:cubicBezTo>
                    <a:pt x="2511" y="2808"/>
                    <a:pt x="2511" y="2945"/>
                    <a:pt x="2511" y="3105"/>
                  </a:cubicBezTo>
                  <a:lnTo>
                    <a:pt x="2511" y="4269"/>
                  </a:lnTo>
                  <a:cubicBezTo>
                    <a:pt x="2511" y="5205"/>
                    <a:pt x="2146" y="6095"/>
                    <a:pt x="1461" y="6689"/>
                  </a:cubicBezTo>
                  <a:cubicBezTo>
                    <a:pt x="1050" y="7054"/>
                    <a:pt x="571" y="7305"/>
                    <a:pt x="23" y="7396"/>
                  </a:cubicBezTo>
                  <a:cubicBezTo>
                    <a:pt x="0" y="7419"/>
                    <a:pt x="183" y="7419"/>
                    <a:pt x="365" y="7419"/>
                  </a:cubicBezTo>
                  <a:lnTo>
                    <a:pt x="845" y="7419"/>
                  </a:lnTo>
                  <a:lnTo>
                    <a:pt x="14700" y="7442"/>
                  </a:lnTo>
                  <a:cubicBezTo>
                    <a:pt x="16229" y="7419"/>
                    <a:pt x="17484" y="6301"/>
                    <a:pt x="17713" y="4840"/>
                  </a:cubicBezTo>
                  <a:lnTo>
                    <a:pt x="17735" y="4840"/>
                  </a:lnTo>
                  <a:lnTo>
                    <a:pt x="17735" y="4749"/>
                  </a:lnTo>
                  <a:cubicBezTo>
                    <a:pt x="17758" y="4612"/>
                    <a:pt x="17758" y="4475"/>
                    <a:pt x="17758" y="4315"/>
                  </a:cubicBezTo>
                  <a:lnTo>
                    <a:pt x="17758" y="2694"/>
                  </a:lnTo>
                  <a:cubicBezTo>
                    <a:pt x="17918" y="1370"/>
                    <a:pt x="18945" y="275"/>
                    <a:pt x="20246" y="24"/>
                  </a:cubicBezTo>
                  <a:cubicBezTo>
                    <a:pt x="20269" y="24"/>
                    <a:pt x="20086" y="1"/>
                    <a:pt x="1990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1931429" y="2241587"/>
              <a:ext cx="1431954" cy="1423594"/>
            </a:xfrm>
            <a:custGeom>
              <a:avLst/>
              <a:gdLst/>
              <a:ahLst/>
              <a:cxnLst/>
              <a:rect l="l" t="t" r="r" b="b"/>
              <a:pathLst>
                <a:path w="23466" h="23329" extrusionOk="0">
                  <a:moveTo>
                    <a:pt x="1" y="1"/>
                  </a:moveTo>
                  <a:cubicBezTo>
                    <a:pt x="2124" y="1"/>
                    <a:pt x="3858" y="1781"/>
                    <a:pt x="3858" y="4018"/>
                  </a:cubicBezTo>
                  <a:lnTo>
                    <a:pt x="3858" y="20749"/>
                  </a:lnTo>
                  <a:cubicBezTo>
                    <a:pt x="3858" y="22164"/>
                    <a:pt x="4954" y="23328"/>
                    <a:pt x="6346" y="23328"/>
                  </a:cubicBezTo>
                  <a:lnTo>
                    <a:pt x="23260" y="23328"/>
                  </a:lnTo>
                  <a:lnTo>
                    <a:pt x="23260" y="5776"/>
                  </a:lnTo>
                  <a:cubicBezTo>
                    <a:pt x="23465" y="2740"/>
                    <a:pt x="21776" y="1"/>
                    <a:pt x="17713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2308914" y="3362878"/>
              <a:ext cx="1287087" cy="307859"/>
            </a:xfrm>
            <a:custGeom>
              <a:avLst/>
              <a:gdLst/>
              <a:ahLst/>
              <a:cxnLst/>
              <a:rect l="l" t="t" r="r" b="b"/>
              <a:pathLst>
                <a:path w="21092" h="5045" extrusionOk="0">
                  <a:moveTo>
                    <a:pt x="21091" y="0"/>
                  </a:moveTo>
                  <a:lnTo>
                    <a:pt x="2626" y="23"/>
                  </a:lnTo>
                  <a:lnTo>
                    <a:pt x="2648" y="1826"/>
                  </a:lnTo>
                  <a:cubicBezTo>
                    <a:pt x="2648" y="3378"/>
                    <a:pt x="1507" y="4725"/>
                    <a:pt x="46" y="4999"/>
                  </a:cubicBezTo>
                  <a:cubicBezTo>
                    <a:pt x="1" y="5022"/>
                    <a:pt x="206" y="5022"/>
                    <a:pt x="389" y="5022"/>
                  </a:cubicBezTo>
                  <a:lnTo>
                    <a:pt x="868" y="5022"/>
                  </a:lnTo>
                  <a:lnTo>
                    <a:pt x="15179" y="5045"/>
                  </a:lnTo>
                  <a:lnTo>
                    <a:pt x="17919" y="5045"/>
                  </a:lnTo>
                  <a:cubicBezTo>
                    <a:pt x="19676" y="5022"/>
                    <a:pt x="21091" y="3584"/>
                    <a:pt x="21091" y="1826"/>
                  </a:cubicBezTo>
                  <a:lnTo>
                    <a:pt x="210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2356268" y="2681743"/>
              <a:ext cx="838571" cy="7018"/>
            </a:xfrm>
            <a:custGeom>
              <a:avLst/>
              <a:gdLst/>
              <a:ahLst/>
              <a:cxnLst/>
              <a:rect l="l" t="t" r="r" b="b"/>
              <a:pathLst>
                <a:path w="13742" h="115" extrusionOk="0">
                  <a:moveTo>
                    <a:pt x="46" y="1"/>
                  </a:moveTo>
                  <a:cubicBezTo>
                    <a:pt x="24" y="1"/>
                    <a:pt x="1" y="23"/>
                    <a:pt x="1" y="69"/>
                  </a:cubicBezTo>
                  <a:cubicBezTo>
                    <a:pt x="1" y="92"/>
                    <a:pt x="24" y="115"/>
                    <a:pt x="46" y="115"/>
                  </a:cubicBezTo>
                  <a:lnTo>
                    <a:pt x="13673" y="115"/>
                  </a:lnTo>
                  <a:cubicBezTo>
                    <a:pt x="13719" y="115"/>
                    <a:pt x="13742" y="92"/>
                    <a:pt x="13742" y="69"/>
                  </a:cubicBezTo>
                  <a:cubicBezTo>
                    <a:pt x="13742" y="23"/>
                    <a:pt x="13719" y="1"/>
                    <a:pt x="136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2368838" y="2502093"/>
              <a:ext cx="452726" cy="13974"/>
            </a:xfrm>
            <a:custGeom>
              <a:avLst/>
              <a:gdLst/>
              <a:ahLst/>
              <a:cxnLst/>
              <a:rect l="l" t="t" r="r" b="b"/>
              <a:pathLst>
                <a:path w="7419" h="229" extrusionOk="0">
                  <a:moveTo>
                    <a:pt x="114" y="0"/>
                  </a:moveTo>
                  <a:cubicBezTo>
                    <a:pt x="46" y="0"/>
                    <a:pt x="0" y="46"/>
                    <a:pt x="0" y="114"/>
                  </a:cubicBezTo>
                  <a:cubicBezTo>
                    <a:pt x="0" y="183"/>
                    <a:pt x="46" y="228"/>
                    <a:pt x="114" y="228"/>
                  </a:cubicBezTo>
                  <a:lnTo>
                    <a:pt x="7304" y="228"/>
                  </a:lnTo>
                  <a:cubicBezTo>
                    <a:pt x="7373" y="228"/>
                    <a:pt x="7418" y="183"/>
                    <a:pt x="7418" y="114"/>
                  </a:cubicBezTo>
                  <a:cubicBezTo>
                    <a:pt x="7418" y="46"/>
                    <a:pt x="7373" y="0"/>
                    <a:pt x="73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2356268" y="3028596"/>
              <a:ext cx="406776" cy="7018"/>
            </a:xfrm>
            <a:custGeom>
              <a:avLst/>
              <a:gdLst/>
              <a:ahLst/>
              <a:cxnLst/>
              <a:rect l="l" t="t" r="r" b="b"/>
              <a:pathLst>
                <a:path w="6666" h="115" extrusionOk="0">
                  <a:moveTo>
                    <a:pt x="46" y="0"/>
                  </a:moveTo>
                  <a:cubicBezTo>
                    <a:pt x="24" y="0"/>
                    <a:pt x="1" y="23"/>
                    <a:pt x="1" y="69"/>
                  </a:cubicBezTo>
                  <a:cubicBezTo>
                    <a:pt x="1" y="91"/>
                    <a:pt x="24" y="114"/>
                    <a:pt x="46" y="114"/>
                  </a:cubicBezTo>
                  <a:lnTo>
                    <a:pt x="6597" y="114"/>
                  </a:lnTo>
                  <a:cubicBezTo>
                    <a:pt x="6643" y="114"/>
                    <a:pt x="6666" y="91"/>
                    <a:pt x="6666" y="69"/>
                  </a:cubicBezTo>
                  <a:cubicBezTo>
                    <a:pt x="6666" y="23"/>
                    <a:pt x="6643" y="0"/>
                    <a:pt x="6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2356268" y="2844735"/>
              <a:ext cx="278629" cy="7018"/>
            </a:xfrm>
            <a:custGeom>
              <a:avLst/>
              <a:gdLst/>
              <a:ahLst/>
              <a:cxnLst/>
              <a:rect l="l" t="t" r="r" b="b"/>
              <a:pathLst>
                <a:path w="4566" h="115" extrusionOk="0">
                  <a:moveTo>
                    <a:pt x="46" y="0"/>
                  </a:moveTo>
                  <a:cubicBezTo>
                    <a:pt x="24" y="0"/>
                    <a:pt x="1" y="23"/>
                    <a:pt x="1" y="69"/>
                  </a:cubicBezTo>
                  <a:cubicBezTo>
                    <a:pt x="1" y="91"/>
                    <a:pt x="24" y="114"/>
                    <a:pt x="46" y="114"/>
                  </a:cubicBezTo>
                  <a:lnTo>
                    <a:pt x="4497" y="114"/>
                  </a:lnTo>
                  <a:cubicBezTo>
                    <a:pt x="4543" y="114"/>
                    <a:pt x="4566" y="91"/>
                    <a:pt x="4566" y="69"/>
                  </a:cubicBezTo>
                  <a:cubicBezTo>
                    <a:pt x="4566" y="23"/>
                    <a:pt x="4543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2722586" y="2844735"/>
              <a:ext cx="472253" cy="7018"/>
            </a:xfrm>
            <a:custGeom>
              <a:avLst/>
              <a:gdLst/>
              <a:ahLst/>
              <a:cxnLst/>
              <a:rect l="l" t="t" r="r" b="b"/>
              <a:pathLst>
                <a:path w="7739" h="115" extrusionOk="0">
                  <a:moveTo>
                    <a:pt x="46" y="0"/>
                  </a:moveTo>
                  <a:cubicBezTo>
                    <a:pt x="24" y="0"/>
                    <a:pt x="1" y="23"/>
                    <a:pt x="1" y="69"/>
                  </a:cubicBezTo>
                  <a:cubicBezTo>
                    <a:pt x="1" y="91"/>
                    <a:pt x="24" y="114"/>
                    <a:pt x="46" y="114"/>
                  </a:cubicBezTo>
                  <a:lnTo>
                    <a:pt x="7670" y="114"/>
                  </a:lnTo>
                  <a:cubicBezTo>
                    <a:pt x="7716" y="114"/>
                    <a:pt x="7739" y="91"/>
                    <a:pt x="7739" y="69"/>
                  </a:cubicBezTo>
                  <a:cubicBezTo>
                    <a:pt x="7739" y="23"/>
                    <a:pt x="7716" y="0"/>
                    <a:pt x="7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2356268" y="3226371"/>
              <a:ext cx="278629" cy="7018"/>
            </a:xfrm>
            <a:custGeom>
              <a:avLst/>
              <a:gdLst/>
              <a:ahLst/>
              <a:cxnLst/>
              <a:rect l="l" t="t" r="r" b="b"/>
              <a:pathLst>
                <a:path w="4566" h="115" extrusionOk="0">
                  <a:moveTo>
                    <a:pt x="46" y="0"/>
                  </a:moveTo>
                  <a:cubicBezTo>
                    <a:pt x="24" y="0"/>
                    <a:pt x="1" y="23"/>
                    <a:pt x="1" y="46"/>
                  </a:cubicBezTo>
                  <a:cubicBezTo>
                    <a:pt x="1" y="92"/>
                    <a:pt x="24" y="114"/>
                    <a:pt x="46" y="114"/>
                  </a:cubicBezTo>
                  <a:lnTo>
                    <a:pt x="4497" y="114"/>
                  </a:lnTo>
                  <a:cubicBezTo>
                    <a:pt x="4543" y="114"/>
                    <a:pt x="4566" y="92"/>
                    <a:pt x="4566" y="46"/>
                  </a:cubicBezTo>
                  <a:cubicBezTo>
                    <a:pt x="4566" y="23"/>
                    <a:pt x="4543" y="0"/>
                    <a:pt x="4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2689145" y="3226371"/>
              <a:ext cx="73898" cy="7018"/>
            </a:xfrm>
            <a:custGeom>
              <a:avLst/>
              <a:gdLst/>
              <a:ahLst/>
              <a:cxnLst/>
              <a:rect l="l" t="t" r="r" b="b"/>
              <a:pathLst>
                <a:path w="1211" h="115" extrusionOk="0">
                  <a:moveTo>
                    <a:pt x="69" y="0"/>
                  </a:moveTo>
                  <a:cubicBezTo>
                    <a:pt x="24" y="0"/>
                    <a:pt x="1" y="23"/>
                    <a:pt x="1" y="46"/>
                  </a:cubicBezTo>
                  <a:cubicBezTo>
                    <a:pt x="1" y="92"/>
                    <a:pt x="24" y="114"/>
                    <a:pt x="69" y="114"/>
                  </a:cubicBezTo>
                  <a:lnTo>
                    <a:pt x="1142" y="114"/>
                  </a:lnTo>
                  <a:cubicBezTo>
                    <a:pt x="1188" y="114"/>
                    <a:pt x="1211" y="92"/>
                    <a:pt x="1211" y="46"/>
                  </a:cubicBezTo>
                  <a:cubicBezTo>
                    <a:pt x="1211" y="23"/>
                    <a:pt x="1188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2847987" y="2981243"/>
              <a:ext cx="87811" cy="277225"/>
            </a:xfrm>
            <a:custGeom>
              <a:avLst/>
              <a:gdLst/>
              <a:ahLst/>
              <a:cxnLst/>
              <a:rect l="l" t="t" r="r" b="b"/>
              <a:pathLst>
                <a:path w="1439" h="4543" extrusionOk="0">
                  <a:moveTo>
                    <a:pt x="0" y="0"/>
                  </a:moveTo>
                  <a:lnTo>
                    <a:pt x="0" y="4542"/>
                  </a:lnTo>
                  <a:lnTo>
                    <a:pt x="1438" y="4542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2973327" y="3089863"/>
              <a:ext cx="94768" cy="172755"/>
            </a:xfrm>
            <a:custGeom>
              <a:avLst/>
              <a:gdLst/>
              <a:ahLst/>
              <a:cxnLst/>
              <a:rect l="l" t="t" r="r" b="b"/>
              <a:pathLst>
                <a:path w="1553" h="2831" extrusionOk="0">
                  <a:moveTo>
                    <a:pt x="1438" y="115"/>
                  </a:moveTo>
                  <a:lnTo>
                    <a:pt x="1438" y="2717"/>
                  </a:lnTo>
                  <a:lnTo>
                    <a:pt x="114" y="2717"/>
                  </a:lnTo>
                  <a:lnTo>
                    <a:pt x="114" y="115"/>
                  </a:lnTo>
                  <a:close/>
                  <a:moveTo>
                    <a:pt x="46" y="0"/>
                  </a:moveTo>
                  <a:cubicBezTo>
                    <a:pt x="23" y="0"/>
                    <a:pt x="0" y="23"/>
                    <a:pt x="0" y="46"/>
                  </a:cubicBezTo>
                  <a:lnTo>
                    <a:pt x="0" y="2762"/>
                  </a:lnTo>
                  <a:cubicBezTo>
                    <a:pt x="0" y="2808"/>
                    <a:pt x="23" y="2831"/>
                    <a:pt x="46" y="2831"/>
                  </a:cubicBezTo>
                  <a:lnTo>
                    <a:pt x="1484" y="2831"/>
                  </a:lnTo>
                  <a:cubicBezTo>
                    <a:pt x="1530" y="2831"/>
                    <a:pt x="1552" y="2808"/>
                    <a:pt x="1552" y="2762"/>
                  </a:cubicBezTo>
                  <a:lnTo>
                    <a:pt x="1552" y="46"/>
                  </a:lnTo>
                  <a:cubicBezTo>
                    <a:pt x="1552" y="23"/>
                    <a:pt x="1530" y="0"/>
                    <a:pt x="1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3104220" y="2953355"/>
              <a:ext cx="86469" cy="305113"/>
            </a:xfrm>
            <a:custGeom>
              <a:avLst/>
              <a:gdLst/>
              <a:ahLst/>
              <a:cxnLst/>
              <a:rect l="l" t="t" r="r" b="b"/>
              <a:pathLst>
                <a:path w="1417" h="5000" extrusionOk="0">
                  <a:moveTo>
                    <a:pt x="1" y="1"/>
                  </a:moveTo>
                  <a:lnTo>
                    <a:pt x="1" y="4999"/>
                  </a:lnTo>
                  <a:lnTo>
                    <a:pt x="1416" y="4999"/>
                  </a:lnTo>
                  <a:lnTo>
                    <a:pt x="141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2399472" y="1865565"/>
              <a:ext cx="720127" cy="225661"/>
            </a:xfrm>
            <a:custGeom>
              <a:avLst/>
              <a:gdLst/>
              <a:ahLst/>
              <a:cxnLst/>
              <a:rect l="l" t="t" r="r" b="b"/>
              <a:pathLst>
                <a:path w="11801" h="3698" extrusionOk="0">
                  <a:moveTo>
                    <a:pt x="7282" y="0"/>
                  </a:moveTo>
                  <a:lnTo>
                    <a:pt x="3515" y="3538"/>
                  </a:lnTo>
                  <a:lnTo>
                    <a:pt x="114" y="46"/>
                  </a:lnTo>
                  <a:cubicBezTo>
                    <a:pt x="103" y="34"/>
                    <a:pt x="86" y="29"/>
                    <a:pt x="69" y="29"/>
                  </a:cubicBezTo>
                  <a:cubicBezTo>
                    <a:pt x="52" y="29"/>
                    <a:pt x="35" y="34"/>
                    <a:pt x="23" y="46"/>
                  </a:cubicBezTo>
                  <a:cubicBezTo>
                    <a:pt x="0" y="69"/>
                    <a:pt x="0" y="91"/>
                    <a:pt x="23" y="114"/>
                  </a:cubicBezTo>
                  <a:lnTo>
                    <a:pt x="3515" y="3698"/>
                  </a:lnTo>
                  <a:lnTo>
                    <a:pt x="7304" y="160"/>
                  </a:lnTo>
                  <a:lnTo>
                    <a:pt x="11687" y="3561"/>
                  </a:lnTo>
                  <a:cubicBezTo>
                    <a:pt x="11698" y="3572"/>
                    <a:pt x="11715" y="3578"/>
                    <a:pt x="11732" y="3578"/>
                  </a:cubicBezTo>
                  <a:cubicBezTo>
                    <a:pt x="11750" y="3578"/>
                    <a:pt x="11767" y="3572"/>
                    <a:pt x="11778" y="3561"/>
                  </a:cubicBezTo>
                  <a:cubicBezTo>
                    <a:pt x="11801" y="3515"/>
                    <a:pt x="11778" y="3492"/>
                    <a:pt x="11755" y="3469"/>
                  </a:cubicBezTo>
                  <a:lnTo>
                    <a:pt x="72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2346504" y="1812598"/>
              <a:ext cx="114295" cy="115699"/>
            </a:xfrm>
            <a:custGeom>
              <a:avLst/>
              <a:gdLst/>
              <a:ahLst/>
              <a:cxnLst/>
              <a:rect l="l" t="t" r="r" b="b"/>
              <a:pathLst>
                <a:path w="1873" h="1896" extrusionOk="0">
                  <a:moveTo>
                    <a:pt x="937" y="1"/>
                  </a:moveTo>
                  <a:cubicBezTo>
                    <a:pt x="412" y="1"/>
                    <a:pt x="1" y="434"/>
                    <a:pt x="1" y="937"/>
                  </a:cubicBezTo>
                  <a:cubicBezTo>
                    <a:pt x="1" y="1461"/>
                    <a:pt x="412" y="1895"/>
                    <a:pt x="937" y="1895"/>
                  </a:cubicBezTo>
                  <a:cubicBezTo>
                    <a:pt x="1462" y="1895"/>
                    <a:pt x="1873" y="1461"/>
                    <a:pt x="1873" y="937"/>
                  </a:cubicBezTo>
                  <a:cubicBezTo>
                    <a:pt x="1873" y="434"/>
                    <a:pt x="1462" y="1"/>
                    <a:pt x="93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2786659" y="1812598"/>
              <a:ext cx="115699" cy="115699"/>
            </a:xfrm>
            <a:custGeom>
              <a:avLst/>
              <a:gdLst/>
              <a:ahLst/>
              <a:cxnLst/>
              <a:rect l="l" t="t" r="r" b="b"/>
              <a:pathLst>
                <a:path w="1896" h="1896" extrusionOk="0">
                  <a:moveTo>
                    <a:pt x="937" y="1"/>
                  </a:moveTo>
                  <a:cubicBezTo>
                    <a:pt x="434" y="1"/>
                    <a:pt x="1" y="434"/>
                    <a:pt x="1" y="937"/>
                  </a:cubicBezTo>
                  <a:cubicBezTo>
                    <a:pt x="1" y="1461"/>
                    <a:pt x="434" y="1895"/>
                    <a:pt x="937" y="1895"/>
                  </a:cubicBezTo>
                  <a:cubicBezTo>
                    <a:pt x="1462" y="1895"/>
                    <a:pt x="1895" y="1461"/>
                    <a:pt x="1895" y="937"/>
                  </a:cubicBezTo>
                  <a:cubicBezTo>
                    <a:pt x="1895" y="434"/>
                    <a:pt x="1462" y="1"/>
                    <a:pt x="93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2556849" y="2022943"/>
              <a:ext cx="114295" cy="114234"/>
            </a:xfrm>
            <a:custGeom>
              <a:avLst/>
              <a:gdLst/>
              <a:ahLst/>
              <a:cxnLst/>
              <a:rect l="l" t="t" r="r" b="b"/>
              <a:pathLst>
                <a:path w="1873" h="1872" extrusionOk="0">
                  <a:moveTo>
                    <a:pt x="936" y="0"/>
                  </a:moveTo>
                  <a:cubicBezTo>
                    <a:pt x="411" y="0"/>
                    <a:pt x="1" y="411"/>
                    <a:pt x="1" y="936"/>
                  </a:cubicBezTo>
                  <a:cubicBezTo>
                    <a:pt x="1" y="1461"/>
                    <a:pt x="411" y="1872"/>
                    <a:pt x="936" y="1872"/>
                  </a:cubicBezTo>
                  <a:cubicBezTo>
                    <a:pt x="1461" y="1872"/>
                    <a:pt x="1872" y="1461"/>
                    <a:pt x="1872" y="936"/>
                  </a:cubicBezTo>
                  <a:cubicBezTo>
                    <a:pt x="1872" y="411"/>
                    <a:pt x="1461" y="0"/>
                    <a:pt x="93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3056867" y="2022943"/>
              <a:ext cx="115699" cy="114234"/>
            </a:xfrm>
            <a:custGeom>
              <a:avLst/>
              <a:gdLst/>
              <a:ahLst/>
              <a:cxnLst/>
              <a:rect l="l" t="t" r="r" b="b"/>
              <a:pathLst>
                <a:path w="1896" h="1872" extrusionOk="0">
                  <a:moveTo>
                    <a:pt x="959" y="0"/>
                  </a:moveTo>
                  <a:cubicBezTo>
                    <a:pt x="435" y="0"/>
                    <a:pt x="1" y="411"/>
                    <a:pt x="1" y="936"/>
                  </a:cubicBezTo>
                  <a:cubicBezTo>
                    <a:pt x="1" y="1461"/>
                    <a:pt x="435" y="1872"/>
                    <a:pt x="959" y="1872"/>
                  </a:cubicBezTo>
                  <a:cubicBezTo>
                    <a:pt x="1462" y="1872"/>
                    <a:pt x="1895" y="1461"/>
                    <a:pt x="1895" y="936"/>
                  </a:cubicBezTo>
                  <a:cubicBezTo>
                    <a:pt x="1895" y="411"/>
                    <a:pt x="1462" y="0"/>
                    <a:pt x="95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 rot="5400000">
              <a:off x="1497102" y="2204828"/>
              <a:ext cx="262477" cy="262870"/>
            </a:xfrm>
            <a:custGeom>
              <a:avLst/>
              <a:gdLst/>
              <a:ahLst/>
              <a:cxnLst/>
              <a:rect l="l" t="t" r="r" b="b"/>
              <a:pathLst>
                <a:path w="5799" h="5808" extrusionOk="0">
                  <a:moveTo>
                    <a:pt x="46" y="1"/>
                  </a:moveTo>
                  <a:cubicBezTo>
                    <a:pt x="0" y="1"/>
                    <a:pt x="0" y="2808"/>
                    <a:pt x="0" y="5798"/>
                  </a:cubicBezTo>
                  <a:cubicBezTo>
                    <a:pt x="0" y="5805"/>
                    <a:pt x="498" y="5808"/>
                    <a:pt x="1201" y="5808"/>
                  </a:cubicBezTo>
                  <a:cubicBezTo>
                    <a:pt x="2899" y="5808"/>
                    <a:pt x="5798" y="5792"/>
                    <a:pt x="5798" y="5776"/>
                  </a:cubicBezTo>
                  <a:cubicBezTo>
                    <a:pt x="5798" y="2580"/>
                    <a:pt x="3219" y="1"/>
                    <a:pt x="4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" name="Google Shape;825;p38"/>
          <p:cNvSpPr/>
          <p:nvPr/>
        </p:nvSpPr>
        <p:spPr>
          <a:xfrm>
            <a:off x="6142823" y="447493"/>
            <a:ext cx="160131" cy="74943"/>
          </a:xfrm>
          <a:custGeom>
            <a:avLst/>
            <a:gdLst/>
            <a:ahLst/>
            <a:cxnLst/>
            <a:rect l="l" t="t" r="r" b="b"/>
            <a:pathLst>
              <a:path w="3220" h="1507" extrusionOk="0">
                <a:moveTo>
                  <a:pt x="777" y="0"/>
                </a:moveTo>
                <a:cubicBezTo>
                  <a:pt x="343" y="0"/>
                  <a:pt x="1" y="343"/>
                  <a:pt x="1" y="754"/>
                </a:cubicBezTo>
                <a:cubicBezTo>
                  <a:pt x="1" y="1187"/>
                  <a:pt x="343" y="1507"/>
                  <a:pt x="777" y="1507"/>
                </a:cubicBezTo>
                <a:lnTo>
                  <a:pt x="2466" y="1507"/>
                </a:lnTo>
                <a:cubicBezTo>
                  <a:pt x="2877" y="1507"/>
                  <a:pt x="3219" y="1187"/>
                  <a:pt x="3219" y="754"/>
                </a:cubicBezTo>
                <a:cubicBezTo>
                  <a:pt x="3219" y="343"/>
                  <a:pt x="2877" y="0"/>
                  <a:pt x="246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8"/>
          <p:cNvSpPr/>
          <p:nvPr/>
        </p:nvSpPr>
        <p:spPr>
          <a:xfrm>
            <a:off x="6139442" y="442967"/>
            <a:ext cx="168038" cy="84044"/>
          </a:xfrm>
          <a:custGeom>
            <a:avLst/>
            <a:gdLst/>
            <a:ahLst/>
            <a:cxnLst/>
            <a:rect l="l" t="t" r="r" b="b"/>
            <a:pathLst>
              <a:path w="3379" h="1690" extrusionOk="0">
                <a:moveTo>
                  <a:pt x="2534" y="160"/>
                </a:moveTo>
                <a:cubicBezTo>
                  <a:pt x="2899" y="160"/>
                  <a:pt x="3219" y="457"/>
                  <a:pt x="3219" y="845"/>
                </a:cubicBezTo>
                <a:cubicBezTo>
                  <a:pt x="3219" y="1233"/>
                  <a:pt x="2899" y="1529"/>
                  <a:pt x="2534" y="1529"/>
                </a:cubicBezTo>
                <a:lnTo>
                  <a:pt x="845" y="1529"/>
                </a:lnTo>
                <a:cubicBezTo>
                  <a:pt x="457" y="1529"/>
                  <a:pt x="160" y="1233"/>
                  <a:pt x="160" y="845"/>
                </a:cubicBezTo>
                <a:cubicBezTo>
                  <a:pt x="160" y="457"/>
                  <a:pt x="457" y="160"/>
                  <a:pt x="845" y="160"/>
                </a:cubicBezTo>
                <a:close/>
                <a:moveTo>
                  <a:pt x="845" y="0"/>
                </a:moveTo>
                <a:cubicBezTo>
                  <a:pt x="366" y="0"/>
                  <a:pt x="0" y="388"/>
                  <a:pt x="0" y="845"/>
                </a:cubicBezTo>
                <a:cubicBezTo>
                  <a:pt x="0" y="1301"/>
                  <a:pt x="366" y="1689"/>
                  <a:pt x="845" y="1689"/>
                </a:cubicBezTo>
                <a:lnTo>
                  <a:pt x="2534" y="1689"/>
                </a:lnTo>
                <a:cubicBezTo>
                  <a:pt x="2991" y="1689"/>
                  <a:pt x="3379" y="1301"/>
                  <a:pt x="3379" y="845"/>
                </a:cubicBezTo>
                <a:cubicBezTo>
                  <a:pt x="3379" y="388"/>
                  <a:pt x="2991" y="0"/>
                  <a:pt x="253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8"/>
          <p:cNvSpPr/>
          <p:nvPr/>
        </p:nvSpPr>
        <p:spPr>
          <a:xfrm>
            <a:off x="6143967" y="629107"/>
            <a:ext cx="157843" cy="157843"/>
          </a:xfrm>
          <a:custGeom>
            <a:avLst/>
            <a:gdLst/>
            <a:ahLst/>
            <a:cxnLst/>
            <a:rect l="l" t="t" r="r" b="b"/>
            <a:pathLst>
              <a:path w="3174" h="3174" extrusionOk="0">
                <a:moveTo>
                  <a:pt x="1598" y="1"/>
                </a:moveTo>
                <a:cubicBezTo>
                  <a:pt x="708" y="1"/>
                  <a:pt x="1" y="708"/>
                  <a:pt x="1" y="1598"/>
                </a:cubicBezTo>
                <a:cubicBezTo>
                  <a:pt x="1" y="2466"/>
                  <a:pt x="708" y="3173"/>
                  <a:pt x="1598" y="3173"/>
                </a:cubicBezTo>
                <a:cubicBezTo>
                  <a:pt x="2466" y="3173"/>
                  <a:pt x="3173" y="2466"/>
                  <a:pt x="3173" y="1598"/>
                </a:cubicBezTo>
                <a:cubicBezTo>
                  <a:pt x="3173" y="708"/>
                  <a:pt x="2466" y="1"/>
                  <a:pt x="1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8"/>
          <p:cNvSpPr/>
          <p:nvPr/>
        </p:nvSpPr>
        <p:spPr>
          <a:xfrm>
            <a:off x="6140585" y="625725"/>
            <a:ext cx="165750" cy="165750"/>
          </a:xfrm>
          <a:custGeom>
            <a:avLst/>
            <a:gdLst/>
            <a:ahLst/>
            <a:cxnLst/>
            <a:rect l="l" t="t" r="r" b="b"/>
            <a:pathLst>
              <a:path w="3333" h="3333" extrusionOk="0">
                <a:moveTo>
                  <a:pt x="1666" y="137"/>
                </a:moveTo>
                <a:cubicBezTo>
                  <a:pt x="2488" y="137"/>
                  <a:pt x="3173" y="822"/>
                  <a:pt x="3173" y="1666"/>
                </a:cubicBezTo>
                <a:cubicBezTo>
                  <a:pt x="3173" y="2488"/>
                  <a:pt x="2488" y="3173"/>
                  <a:pt x="1666" y="3173"/>
                </a:cubicBezTo>
                <a:cubicBezTo>
                  <a:pt x="822" y="3173"/>
                  <a:pt x="160" y="2488"/>
                  <a:pt x="160" y="1666"/>
                </a:cubicBezTo>
                <a:cubicBezTo>
                  <a:pt x="160" y="822"/>
                  <a:pt x="822" y="137"/>
                  <a:pt x="1666" y="137"/>
                </a:cubicBezTo>
                <a:close/>
                <a:moveTo>
                  <a:pt x="1666" y="0"/>
                </a:moveTo>
                <a:cubicBezTo>
                  <a:pt x="753" y="0"/>
                  <a:pt x="0" y="730"/>
                  <a:pt x="0" y="1666"/>
                </a:cubicBezTo>
                <a:cubicBezTo>
                  <a:pt x="0" y="2579"/>
                  <a:pt x="753" y="3333"/>
                  <a:pt x="1666" y="3333"/>
                </a:cubicBezTo>
                <a:cubicBezTo>
                  <a:pt x="2580" y="3333"/>
                  <a:pt x="3333" y="2579"/>
                  <a:pt x="3333" y="1666"/>
                </a:cubicBezTo>
                <a:cubicBezTo>
                  <a:pt x="3333" y="730"/>
                  <a:pt x="2580" y="0"/>
                  <a:pt x="16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8"/>
          <p:cNvSpPr/>
          <p:nvPr/>
        </p:nvSpPr>
        <p:spPr>
          <a:xfrm>
            <a:off x="6218909" y="-106450"/>
            <a:ext cx="50" cy="553992"/>
          </a:xfrm>
          <a:custGeom>
            <a:avLst/>
            <a:gdLst/>
            <a:ahLst/>
            <a:cxnLst/>
            <a:rect l="l" t="t" r="r" b="b"/>
            <a:pathLst>
              <a:path w="1" h="11140" extrusionOk="0">
                <a:moveTo>
                  <a:pt x="0" y="11139"/>
                </a:moveTo>
                <a:lnTo>
                  <a:pt x="0" y="1"/>
                </a:lnTo>
              </a:path>
            </a:pathLst>
          </a:custGeom>
          <a:solidFill>
            <a:srgbClr val="F6EE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8"/>
          <p:cNvSpPr/>
          <p:nvPr/>
        </p:nvSpPr>
        <p:spPr>
          <a:xfrm>
            <a:off x="6214334" y="-106450"/>
            <a:ext cx="8007" cy="553992"/>
          </a:xfrm>
          <a:custGeom>
            <a:avLst/>
            <a:gdLst/>
            <a:ahLst/>
            <a:cxnLst/>
            <a:rect l="l" t="t" r="r" b="b"/>
            <a:pathLst>
              <a:path w="161" h="11140" extrusionOk="0">
                <a:moveTo>
                  <a:pt x="1" y="1"/>
                </a:moveTo>
                <a:lnTo>
                  <a:pt x="1" y="11139"/>
                </a:lnTo>
                <a:lnTo>
                  <a:pt x="161" y="11139"/>
                </a:lnTo>
                <a:lnTo>
                  <a:pt x="16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8"/>
          <p:cNvSpPr/>
          <p:nvPr/>
        </p:nvSpPr>
        <p:spPr>
          <a:xfrm>
            <a:off x="5986225" y="476982"/>
            <a:ext cx="474474" cy="239002"/>
          </a:xfrm>
          <a:custGeom>
            <a:avLst/>
            <a:gdLst/>
            <a:ahLst/>
            <a:cxnLst/>
            <a:rect l="l" t="t" r="r" b="b"/>
            <a:pathLst>
              <a:path w="9541" h="4806" extrusionOk="0">
                <a:moveTo>
                  <a:pt x="4770" y="1"/>
                </a:moveTo>
                <a:cubicBezTo>
                  <a:pt x="2123" y="1"/>
                  <a:pt x="0" y="2147"/>
                  <a:pt x="0" y="4771"/>
                </a:cubicBezTo>
                <a:cubicBezTo>
                  <a:pt x="0" y="4794"/>
                  <a:pt x="2385" y="4806"/>
                  <a:pt x="4770" y="4806"/>
                </a:cubicBezTo>
                <a:cubicBezTo>
                  <a:pt x="7156" y="4806"/>
                  <a:pt x="9541" y="4794"/>
                  <a:pt x="9541" y="4771"/>
                </a:cubicBezTo>
                <a:cubicBezTo>
                  <a:pt x="9541" y="2147"/>
                  <a:pt x="7395" y="1"/>
                  <a:pt x="4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8"/>
          <p:cNvSpPr/>
          <p:nvPr/>
        </p:nvSpPr>
        <p:spPr>
          <a:xfrm>
            <a:off x="5981650" y="473601"/>
            <a:ext cx="482480" cy="246362"/>
          </a:xfrm>
          <a:custGeom>
            <a:avLst/>
            <a:gdLst/>
            <a:ahLst/>
            <a:cxnLst/>
            <a:rect l="l" t="t" r="r" b="b"/>
            <a:pathLst>
              <a:path w="9702" h="4954" extrusionOk="0">
                <a:moveTo>
                  <a:pt x="4862" y="137"/>
                </a:moveTo>
                <a:cubicBezTo>
                  <a:pt x="7419" y="137"/>
                  <a:pt x="9519" y="2215"/>
                  <a:pt x="9542" y="4771"/>
                </a:cubicBezTo>
                <a:cubicBezTo>
                  <a:pt x="9142" y="4782"/>
                  <a:pt x="6997" y="4788"/>
                  <a:pt x="4851" y="4788"/>
                </a:cubicBezTo>
                <a:cubicBezTo>
                  <a:pt x="2706" y="4788"/>
                  <a:pt x="560" y="4782"/>
                  <a:pt x="160" y="4771"/>
                </a:cubicBezTo>
                <a:cubicBezTo>
                  <a:pt x="206" y="2215"/>
                  <a:pt x="2283" y="137"/>
                  <a:pt x="4862" y="137"/>
                </a:cubicBezTo>
                <a:close/>
                <a:moveTo>
                  <a:pt x="4862" y="0"/>
                </a:moveTo>
                <a:cubicBezTo>
                  <a:pt x="2192" y="0"/>
                  <a:pt x="1" y="2169"/>
                  <a:pt x="1" y="4839"/>
                </a:cubicBezTo>
                <a:cubicBezTo>
                  <a:pt x="1" y="4931"/>
                  <a:pt x="1" y="4931"/>
                  <a:pt x="1553" y="4931"/>
                </a:cubicBezTo>
                <a:cubicBezTo>
                  <a:pt x="2443" y="4954"/>
                  <a:pt x="3607" y="4954"/>
                  <a:pt x="4794" y="4954"/>
                </a:cubicBezTo>
                <a:cubicBezTo>
                  <a:pt x="6004" y="4954"/>
                  <a:pt x="7214" y="4954"/>
                  <a:pt x="8104" y="4931"/>
                </a:cubicBezTo>
                <a:cubicBezTo>
                  <a:pt x="9701" y="4931"/>
                  <a:pt x="9701" y="4931"/>
                  <a:pt x="9701" y="4839"/>
                </a:cubicBezTo>
                <a:cubicBezTo>
                  <a:pt x="9701" y="2169"/>
                  <a:pt x="7533" y="0"/>
                  <a:pt x="48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8"/>
          <p:cNvSpPr/>
          <p:nvPr/>
        </p:nvSpPr>
        <p:spPr>
          <a:xfrm>
            <a:off x="7124665" y="597063"/>
            <a:ext cx="203367" cy="95178"/>
          </a:xfrm>
          <a:custGeom>
            <a:avLst/>
            <a:gdLst/>
            <a:ahLst/>
            <a:cxnLst/>
            <a:rect l="l" t="t" r="r" b="b"/>
            <a:pathLst>
              <a:path w="3220" h="1507" extrusionOk="0">
                <a:moveTo>
                  <a:pt x="777" y="0"/>
                </a:moveTo>
                <a:cubicBezTo>
                  <a:pt x="343" y="0"/>
                  <a:pt x="1" y="343"/>
                  <a:pt x="1" y="754"/>
                </a:cubicBezTo>
                <a:cubicBezTo>
                  <a:pt x="1" y="1187"/>
                  <a:pt x="343" y="1507"/>
                  <a:pt x="777" y="1507"/>
                </a:cubicBezTo>
                <a:lnTo>
                  <a:pt x="2466" y="1507"/>
                </a:lnTo>
                <a:cubicBezTo>
                  <a:pt x="2877" y="1507"/>
                  <a:pt x="3219" y="1187"/>
                  <a:pt x="3219" y="754"/>
                </a:cubicBezTo>
                <a:cubicBezTo>
                  <a:pt x="3219" y="343"/>
                  <a:pt x="2877" y="0"/>
                  <a:pt x="246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8"/>
          <p:cNvSpPr/>
          <p:nvPr/>
        </p:nvSpPr>
        <p:spPr>
          <a:xfrm>
            <a:off x="7120370" y="591316"/>
            <a:ext cx="213409" cy="106736"/>
          </a:xfrm>
          <a:custGeom>
            <a:avLst/>
            <a:gdLst/>
            <a:ahLst/>
            <a:cxnLst/>
            <a:rect l="l" t="t" r="r" b="b"/>
            <a:pathLst>
              <a:path w="3379" h="1690" extrusionOk="0">
                <a:moveTo>
                  <a:pt x="2534" y="160"/>
                </a:moveTo>
                <a:cubicBezTo>
                  <a:pt x="2899" y="160"/>
                  <a:pt x="3219" y="457"/>
                  <a:pt x="3219" y="845"/>
                </a:cubicBezTo>
                <a:cubicBezTo>
                  <a:pt x="3219" y="1233"/>
                  <a:pt x="2899" y="1529"/>
                  <a:pt x="2534" y="1529"/>
                </a:cubicBezTo>
                <a:lnTo>
                  <a:pt x="845" y="1529"/>
                </a:lnTo>
                <a:cubicBezTo>
                  <a:pt x="457" y="1529"/>
                  <a:pt x="160" y="1233"/>
                  <a:pt x="160" y="845"/>
                </a:cubicBezTo>
                <a:cubicBezTo>
                  <a:pt x="160" y="457"/>
                  <a:pt x="457" y="160"/>
                  <a:pt x="845" y="160"/>
                </a:cubicBezTo>
                <a:close/>
                <a:moveTo>
                  <a:pt x="845" y="0"/>
                </a:moveTo>
                <a:cubicBezTo>
                  <a:pt x="366" y="0"/>
                  <a:pt x="0" y="388"/>
                  <a:pt x="0" y="845"/>
                </a:cubicBezTo>
                <a:cubicBezTo>
                  <a:pt x="0" y="1301"/>
                  <a:pt x="366" y="1689"/>
                  <a:pt x="845" y="1689"/>
                </a:cubicBezTo>
                <a:lnTo>
                  <a:pt x="2534" y="1689"/>
                </a:lnTo>
                <a:cubicBezTo>
                  <a:pt x="2991" y="1689"/>
                  <a:pt x="3379" y="1301"/>
                  <a:pt x="3379" y="845"/>
                </a:cubicBezTo>
                <a:cubicBezTo>
                  <a:pt x="3379" y="388"/>
                  <a:pt x="2991" y="0"/>
                  <a:pt x="253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8"/>
          <p:cNvSpPr/>
          <p:nvPr/>
        </p:nvSpPr>
        <p:spPr>
          <a:xfrm>
            <a:off x="7126117" y="827715"/>
            <a:ext cx="200462" cy="200462"/>
          </a:xfrm>
          <a:custGeom>
            <a:avLst/>
            <a:gdLst/>
            <a:ahLst/>
            <a:cxnLst/>
            <a:rect l="l" t="t" r="r" b="b"/>
            <a:pathLst>
              <a:path w="3174" h="3174" extrusionOk="0">
                <a:moveTo>
                  <a:pt x="1598" y="1"/>
                </a:moveTo>
                <a:cubicBezTo>
                  <a:pt x="708" y="1"/>
                  <a:pt x="1" y="708"/>
                  <a:pt x="1" y="1598"/>
                </a:cubicBezTo>
                <a:cubicBezTo>
                  <a:pt x="1" y="2466"/>
                  <a:pt x="708" y="3173"/>
                  <a:pt x="1598" y="3173"/>
                </a:cubicBezTo>
                <a:cubicBezTo>
                  <a:pt x="2466" y="3173"/>
                  <a:pt x="3173" y="2466"/>
                  <a:pt x="3173" y="1598"/>
                </a:cubicBezTo>
                <a:cubicBezTo>
                  <a:pt x="3173" y="708"/>
                  <a:pt x="2466" y="1"/>
                  <a:pt x="1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8"/>
          <p:cNvSpPr/>
          <p:nvPr/>
        </p:nvSpPr>
        <p:spPr>
          <a:xfrm>
            <a:off x="7121823" y="823420"/>
            <a:ext cx="210504" cy="210504"/>
          </a:xfrm>
          <a:custGeom>
            <a:avLst/>
            <a:gdLst/>
            <a:ahLst/>
            <a:cxnLst/>
            <a:rect l="l" t="t" r="r" b="b"/>
            <a:pathLst>
              <a:path w="3333" h="3333" extrusionOk="0">
                <a:moveTo>
                  <a:pt x="1666" y="137"/>
                </a:moveTo>
                <a:cubicBezTo>
                  <a:pt x="2488" y="137"/>
                  <a:pt x="3173" y="822"/>
                  <a:pt x="3173" y="1666"/>
                </a:cubicBezTo>
                <a:cubicBezTo>
                  <a:pt x="3173" y="2488"/>
                  <a:pt x="2488" y="3173"/>
                  <a:pt x="1666" y="3173"/>
                </a:cubicBezTo>
                <a:cubicBezTo>
                  <a:pt x="822" y="3173"/>
                  <a:pt x="160" y="2488"/>
                  <a:pt x="160" y="1666"/>
                </a:cubicBezTo>
                <a:cubicBezTo>
                  <a:pt x="160" y="822"/>
                  <a:pt x="822" y="137"/>
                  <a:pt x="1666" y="137"/>
                </a:cubicBezTo>
                <a:close/>
                <a:moveTo>
                  <a:pt x="1666" y="0"/>
                </a:moveTo>
                <a:cubicBezTo>
                  <a:pt x="753" y="0"/>
                  <a:pt x="0" y="730"/>
                  <a:pt x="0" y="1666"/>
                </a:cubicBezTo>
                <a:cubicBezTo>
                  <a:pt x="0" y="2579"/>
                  <a:pt x="753" y="3333"/>
                  <a:pt x="1666" y="3333"/>
                </a:cubicBezTo>
                <a:cubicBezTo>
                  <a:pt x="2580" y="3333"/>
                  <a:pt x="3333" y="2579"/>
                  <a:pt x="3333" y="1666"/>
                </a:cubicBezTo>
                <a:cubicBezTo>
                  <a:pt x="3333" y="730"/>
                  <a:pt x="2580" y="0"/>
                  <a:pt x="16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8"/>
          <p:cNvSpPr/>
          <p:nvPr/>
        </p:nvSpPr>
        <p:spPr>
          <a:xfrm>
            <a:off x="7221294" y="-106450"/>
            <a:ext cx="63" cy="703575"/>
          </a:xfrm>
          <a:custGeom>
            <a:avLst/>
            <a:gdLst/>
            <a:ahLst/>
            <a:cxnLst/>
            <a:rect l="l" t="t" r="r" b="b"/>
            <a:pathLst>
              <a:path w="1" h="11140" extrusionOk="0">
                <a:moveTo>
                  <a:pt x="0" y="11139"/>
                </a:moveTo>
                <a:lnTo>
                  <a:pt x="0" y="1"/>
                </a:lnTo>
              </a:path>
            </a:pathLst>
          </a:custGeom>
          <a:solidFill>
            <a:srgbClr val="F6EE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8"/>
          <p:cNvSpPr/>
          <p:nvPr/>
        </p:nvSpPr>
        <p:spPr>
          <a:xfrm>
            <a:off x="7215484" y="-106450"/>
            <a:ext cx="10168" cy="703575"/>
          </a:xfrm>
          <a:custGeom>
            <a:avLst/>
            <a:gdLst/>
            <a:ahLst/>
            <a:cxnLst/>
            <a:rect l="l" t="t" r="r" b="b"/>
            <a:pathLst>
              <a:path w="161" h="11140" extrusionOk="0">
                <a:moveTo>
                  <a:pt x="1" y="1"/>
                </a:moveTo>
                <a:lnTo>
                  <a:pt x="1" y="11139"/>
                </a:lnTo>
                <a:lnTo>
                  <a:pt x="161" y="11139"/>
                </a:lnTo>
                <a:lnTo>
                  <a:pt x="16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8"/>
          <p:cNvSpPr/>
          <p:nvPr/>
        </p:nvSpPr>
        <p:spPr>
          <a:xfrm>
            <a:off x="6925785" y="634516"/>
            <a:ext cx="602586" cy="303535"/>
          </a:xfrm>
          <a:custGeom>
            <a:avLst/>
            <a:gdLst/>
            <a:ahLst/>
            <a:cxnLst/>
            <a:rect l="l" t="t" r="r" b="b"/>
            <a:pathLst>
              <a:path w="9541" h="4806" extrusionOk="0">
                <a:moveTo>
                  <a:pt x="4770" y="1"/>
                </a:moveTo>
                <a:cubicBezTo>
                  <a:pt x="2123" y="1"/>
                  <a:pt x="0" y="2147"/>
                  <a:pt x="0" y="4771"/>
                </a:cubicBezTo>
                <a:cubicBezTo>
                  <a:pt x="0" y="4794"/>
                  <a:pt x="2385" y="4806"/>
                  <a:pt x="4770" y="4806"/>
                </a:cubicBezTo>
                <a:cubicBezTo>
                  <a:pt x="7156" y="4806"/>
                  <a:pt x="9541" y="4794"/>
                  <a:pt x="9541" y="4771"/>
                </a:cubicBezTo>
                <a:cubicBezTo>
                  <a:pt x="9541" y="2147"/>
                  <a:pt x="7395" y="1"/>
                  <a:pt x="4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8"/>
          <p:cNvSpPr/>
          <p:nvPr/>
        </p:nvSpPr>
        <p:spPr>
          <a:xfrm>
            <a:off x="6919975" y="630221"/>
            <a:ext cx="612754" cy="312882"/>
          </a:xfrm>
          <a:custGeom>
            <a:avLst/>
            <a:gdLst/>
            <a:ahLst/>
            <a:cxnLst/>
            <a:rect l="l" t="t" r="r" b="b"/>
            <a:pathLst>
              <a:path w="9702" h="4954" extrusionOk="0">
                <a:moveTo>
                  <a:pt x="4862" y="137"/>
                </a:moveTo>
                <a:cubicBezTo>
                  <a:pt x="7419" y="137"/>
                  <a:pt x="9519" y="2215"/>
                  <a:pt x="9542" y="4771"/>
                </a:cubicBezTo>
                <a:cubicBezTo>
                  <a:pt x="9142" y="4782"/>
                  <a:pt x="6997" y="4788"/>
                  <a:pt x="4851" y="4788"/>
                </a:cubicBezTo>
                <a:cubicBezTo>
                  <a:pt x="2706" y="4788"/>
                  <a:pt x="560" y="4782"/>
                  <a:pt x="160" y="4771"/>
                </a:cubicBezTo>
                <a:cubicBezTo>
                  <a:pt x="206" y="2215"/>
                  <a:pt x="2283" y="137"/>
                  <a:pt x="4862" y="137"/>
                </a:cubicBezTo>
                <a:close/>
                <a:moveTo>
                  <a:pt x="4862" y="0"/>
                </a:moveTo>
                <a:cubicBezTo>
                  <a:pt x="2192" y="0"/>
                  <a:pt x="1" y="2169"/>
                  <a:pt x="1" y="4839"/>
                </a:cubicBezTo>
                <a:cubicBezTo>
                  <a:pt x="1" y="4931"/>
                  <a:pt x="1" y="4931"/>
                  <a:pt x="1553" y="4931"/>
                </a:cubicBezTo>
                <a:cubicBezTo>
                  <a:pt x="2443" y="4954"/>
                  <a:pt x="3607" y="4954"/>
                  <a:pt x="4794" y="4954"/>
                </a:cubicBezTo>
                <a:cubicBezTo>
                  <a:pt x="6004" y="4954"/>
                  <a:pt x="7214" y="4954"/>
                  <a:pt x="8104" y="4931"/>
                </a:cubicBezTo>
                <a:cubicBezTo>
                  <a:pt x="9701" y="4931"/>
                  <a:pt x="9701" y="4931"/>
                  <a:pt x="9701" y="4839"/>
                </a:cubicBezTo>
                <a:cubicBezTo>
                  <a:pt x="9701" y="2169"/>
                  <a:pt x="7533" y="0"/>
                  <a:pt x="48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8"/>
          <p:cNvSpPr/>
          <p:nvPr/>
        </p:nvSpPr>
        <p:spPr>
          <a:xfrm rot="-5400000" flipH="1">
            <a:off x="933819" y="4369684"/>
            <a:ext cx="251003" cy="25240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40"/>
          <p:cNvGrpSpPr/>
          <p:nvPr/>
        </p:nvGrpSpPr>
        <p:grpSpPr>
          <a:xfrm>
            <a:off x="5373300" y="2710565"/>
            <a:ext cx="3057679" cy="1878249"/>
            <a:chOff x="5565749" y="2591902"/>
            <a:chExt cx="3275149" cy="2011835"/>
          </a:xfrm>
        </p:grpSpPr>
        <p:sp>
          <p:nvSpPr>
            <p:cNvPr id="873" name="Google Shape;873;p40"/>
            <p:cNvSpPr/>
            <p:nvPr/>
          </p:nvSpPr>
          <p:spPr>
            <a:xfrm>
              <a:off x="8222923" y="3134384"/>
              <a:ext cx="617975" cy="1469351"/>
            </a:xfrm>
            <a:custGeom>
              <a:avLst/>
              <a:gdLst/>
              <a:ahLst/>
              <a:cxnLst/>
              <a:rect l="l" t="t" r="r" b="b"/>
              <a:pathLst>
                <a:path w="9725" h="23123" fill="none" extrusionOk="0">
                  <a:moveTo>
                    <a:pt x="1" y="23122"/>
                  </a:moveTo>
                  <a:lnTo>
                    <a:pt x="9724" y="23122"/>
                  </a:lnTo>
                  <a:lnTo>
                    <a:pt x="972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0"/>
            <p:cNvSpPr/>
            <p:nvPr/>
          </p:nvSpPr>
          <p:spPr>
            <a:xfrm>
              <a:off x="6451940" y="2591902"/>
              <a:ext cx="617975" cy="2011835"/>
            </a:xfrm>
            <a:custGeom>
              <a:avLst/>
              <a:gdLst/>
              <a:ahLst/>
              <a:cxnLst/>
              <a:rect l="l" t="t" r="r" b="b"/>
              <a:pathLst>
                <a:path w="9725" h="31660" fill="none" extrusionOk="0">
                  <a:moveTo>
                    <a:pt x="1" y="31659"/>
                  </a:moveTo>
                  <a:lnTo>
                    <a:pt x="9724" y="31659"/>
                  </a:lnTo>
                  <a:lnTo>
                    <a:pt x="9724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0"/>
            <p:cNvSpPr/>
            <p:nvPr/>
          </p:nvSpPr>
          <p:spPr>
            <a:xfrm>
              <a:off x="5565749" y="3159040"/>
              <a:ext cx="617975" cy="1444696"/>
            </a:xfrm>
            <a:custGeom>
              <a:avLst/>
              <a:gdLst/>
              <a:ahLst/>
              <a:cxnLst/>
              <a:rect l="l" t="t" r="r" b="b"/>
              <a:pathLst>
                <a:path w="9725" h="22735" fill="none" extrusionOk="0">
                  <a:moveTo>
                    <a:pt x="1" y="22734"/>
                  </a:moveTo>
                  <a:lnTo>
                    <a:pt x="9724" y="22734"/>
                  </a:lnTo>
                  <a:lnTo>
                    <a:pt x="972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0"/>
            <p:cNvSpPr/>
            <p:nvPr/>
          </p:nvSpPr>
          <p:spPr>
            <a:xfrm>
              <a:off x="7336733" y="3568078"/>
              <a:ext cx="617912" cy="1035656"/>
            </a:xfrm>
            <a:custGeom>
              <a:avLst/>
              <a:gdLst/>
              <a:ahLst/>
              <a:cxnLst/>
              <a:rect l="l" t="t" r="r" b="b"/>
              <a:pathLst>
                <a:path w="9724" h="16298" fill="none" extrusionOk="0">
                  <a:moveTo>
                    <a:pt x="0" y="16297"/>
                  </a:moveTo>
                  <a:lnTo>
                    <a:pt x="9724" y="16297"/>
                  </a:lnTo>
                  <a:lnTo>
                    <a:pt x="972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40"/>
          <p:cNvGrpSpPr/>
          <p:nvPr/>
        </p:nvGrpSpPr>
        <p:grpSpPr>
          <a:xfrm>
            <a:off x="5373289" y="2398378"/>
            <a:ext cx="3621730" cy="1517815"/>
            <a:chOff x="5598425" y="3272425"/>
            <a:chExt cx="1495100" cy="626575"/>
          </a:xfrm>
        </p:grpSpPr>
        <p:sp>
          <p:nvSpPr>
            <p:cNvPr id="878" name="Google Shape;878;p40"/>
            <p:cNvSpPr/>
            <p:nvPr/>
          </p:nvSpPr>
          <p:spPr>
            <a:xfrm>
              <a:off x="5611000" y="3272425"/>
              <a:ext cx="1482525" cy="617450"/>
            </a:xfrm>
            <a:custGeom>
              <a:avLst/>
              <a:gdLst/>
              <a:ahLst/>
              <a:cxnLst/>
              <a:rect l="l" t="t" r="r" b="b"/>
              <a:pathLst>
                <a:path w="59301" h="24698" fill="none" extrusionOk="0">
                  <a:moveTo>
                    <a:pt x="0" y="8834"/>
                  </a:moveTo>
                  <a:lnTo>
                    <a:pt x="11732" y="21456"/>
                  </a:lnTo>
                  <a:lnTo>
                    <a:pt x="15590" y="14403"/>
                  </a:lnTo>
                  <a:lnTo>
                    <a:pt x="18763" y="21867"/>
                  </a:lnTo>
                  <a:lnTo>
                    <a:pt x="25428" y="15499"/>
                  </a:lnTo>
                  <a:lnTo>
                    <a:pt x="31659" y="24697"/>
                  </a:lnTo>
                  <a:lnTo>
                    <a:pt x="38233" y="8605"/>
                  </a:lnTo>
                  <a:lnTo>
                    <a:pt x="46495" y="11618"/>
                  </a:lnTo>
                  <a:lnTo>
                    <a:pt x="53023" y="2488"/>
                  </a:lnTo>
                  <a:lnTo>
                    <a:pt x="56059" y="5090"/>
                  </a:lnTo>
                  <a:lnTo>
                    <a:pt x="5930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0"/>
            <p:cNvSpPr/>
            <p:nvPr/>
          </p:nvSpPr>
          <p:spPr>
            <a:xfrm>
              <a:off x="5893450" y="3796250"/>
              <a:ext cx="19425" cy="18875"/>
            </a:xfrm>
            <a:custGeom>
              <a:avLst/>
              <a:gdLst/>
              <a:ahLst/>
              <a:cxnLst/>
              <a:rect l="l" t="t" r="r" b="b"/>
              <a:pathLst>
                <a:path w="777" h="755" extrusionOk="0">
                  <a:moveTo>
                    <a:pt x="389" y="1"/>
                  </a:moveTo>
                  <a:cubicBezTo>
                    <a:pt x="183" y="1"/>
                    <a:pt x="1" y="161"/>
                    <a:pt x="1" y="389"/>
                  </a:cubicBezTo>
                  <a:cubicBezTo>
                    <a:pt x="1" y="594"/>
                    <a:pt x="183" y="754"/>
                    <a:pt x="389" y="754"/>
                  </a:cubicBezTo>
                  <a:cubicBezTo>
                    <a:pt x="594" y="754"/>
                    <a:pt x="777" y="594"/>
                    <a:pt x="777" y="389"/>
                  </a:cubicBezTo>
                  <a:cubicBezTo>
                    <a:pt x="777" y="161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0"/>
            <p:cNvSpPr/>
            <p:nvPr/>
          </p:nvSpPr>
          <p:spPr>
            <a:xfrm>
              <a:off x="5598425" y="3480125"/>
              <a:ext cx="18875" cy="18850"/>
            </a:xfrm>
            <a:custGeom>
              <a:avLst/>
              <a:gdLst/>
              <a:ahLst/>
              <a:cxnLst/>
              <a:rect l="l" t="t" r="r" b="b"/>
              <a:pathLst>
                <a:path w="755" h="754" extrusionOk="0">
                  <a:moveTo>
                    <a:pt x="389" y="1"/>
                  </a:moveTo>
                  <a:cubicBezTo>
                    <a:pt x="184" y="1"/>
                    <a:pt x="1" y="160"/>
                    <a:pt x="1" y="366"/>
                  </a:cubicBezTo>
                  <a:cubicBezTo>
                    <a:pt x="1" y="571"/>
                    <a:pt x="184" y="754"/>
                    <a:pt x="389" y="754"/>
                  </a:cubicBezTo>
                  <a:cubicBezTo>
                    <a:pt x="594" y="754"/>
                    <a:pt x="754" y="571"/>
                    <a:pt x="754" y="366"/>
                  </a:cubicBezTo>
                  <a:cubicBezTo>
                    <a:pt x="754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0"/>
            <p:cNvSpPr/>
            <p:nvPr/>
          </p:nvSpPr>
          <p:spPr>
            <a:xfrm>
              <a:off x="6072050" y="3808825"/>
              <a:ext cx="18875" cy="18850"/>
            </a:xfrm>
            <a:custGeom>
              <a:avLst/>
              <a:gdLst/>
              <a:ahLst/>
              <a:cxnLst/>
              <a:rect l="l" t="t" r="r" b="b"/>
              <a:pathLst>
                <a:path w="755" h="754" extrusionOk="0">
                  <a:moveTo>
                    <a:pt x="389" y="0"/>
                  </a:moveTo>
                  <a:cubicBezTo>
                    <a:pt x="161" y="0"/>
                    <a:pt x="1" y="160"/>
                    <a:pt x="1" y="388"/>
                  </a:cubicBezTo>
                  <a:cubicBezTo>
                    <a:pt x="1" y="593"/>
                    <a:pt x="161" y="753"/>
                    <a:pt x="389" y="753"/>
                  </a:cubicBezTo>
                  <a:cubicBezTo>
                    <a:pt x="594" y="753"/>
                    <a:pt x="754" y="593"/>
                    <a:pt x="754" y="388"/>
                  </a:cubicBezTo>
                  <a:cubicBezTo>
                    <a:pt x="754" y="160"/>
                    <a:pt x="594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0"/>
            <p:cNvSpPr/>
            <p:nvPr/>
          </p:nvSpPr>
          <p:spPr>
            <a:xfrm>
              <a:off x="6392750" y="3880150"/>
              <a:ext cx="18875" cy="18850"/>
            </a:xfrm>
            <a:custGeom>
              <a:avLst/>
              <a:gdLst/>
              <a:ahLst/>
              <a:cxnLst/>
              <a:rect l="l" t="t" r="r" b="b"/>
              <a:pathLst>
                <a:path w="755" h="754" extrusionOk="0">
                  <a:moveTo>
                    <a:pt x="389" y="0"/>
                  </a:moveTo>
                  <a:cubicBezTo>
                    <a:pt x="183" y="0"/>
                    <a:pt x="1" y="160"/>
                    <a:pt x="1" y="388"/>
                  </a:cubicBezTo>
                  <a:cubicBezTo>
                    <a:pt x="1" y="594"/>
                    <a:pt x="183" y="753"/>
                    <a:pt x="389" y="753"/>
                  </a:cubicBezTo>
                  <a:cubicBezTo>
                    <a:pt x="594" y="753"/>
                    <a:pt x="754" y="594"/>
                    <a:pt x="754" y="388"/>
                  </a:cubicBezTo>
                  <a:cubicBezTo>
                    <a:pt x="754" y="160"/>
                    <a:pt x="594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0"/>
            <p:cNvSpPr/>
            <p:nvPr/>
          </p:nvSpPr>
          <p:spPr>
            <a:xfrm>
              <a:off x="6763675" y="3552600"/>
              <a:ext cx="18850" cy="19425"/>
            </a:xfrm>
            <a:custGeom>
              <a:avLst/>
              <a:gdLst/>
              <a:ahLst/>
              <a:cxnLst/>
              <a:rect l="l" t="t" r="r" b="b"/>
              <a:pathLst>
                <a:path w="754" h="777" extrusionOk="0">
                  <a:moveTo>
                    <a:pt x="388" y="0"/>
                  </a:moveTo>
                  <a:cubicBezTo>
                    <a:pt x="160" y="0"/>
                    <a:pt x="0" y="183"/>
                    <a:pt x="0" y="389"/>
                  </a:cubicBezTo>
                  <a:cubicBezTo>
                    <a:pt x="0" y="594"/>
                    <a:pt x="160" y="777"/>
                    <a:pt x="388" y="777"/>
                  </a:cubicBezTo>
                  <a:cubicBezTo>
                    <a:pt x="594" y="777"/>
                    <a:pt x="753" y="594"/>
                    <a:pt x="753" y="389"/>
                  </a:cubicBezTo>
                  <a:cubicBezTo>
                    <a:pt x="753" y="183"/>
                    <a:pt x="594" y="0"/>
                    <a:pt x="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0"/>
            <p:cNvSpPr/>
            <p:nvPr/>
          </p:nvSpPr>
          <p:spPr>
            <a:xfrm>
              <a:off x="6926300" y="3323775"/>
              <a:ext cx="19425" cy="18850"/>
            </a:xfrm>
            <a:custGeom>
              <a:avLst/>
              <a:gdLst/>
              <a:ahLst/>
              <a:cxnLst/>
              <a:rect l="l" t="t" r="r" b="b"/>
              <a:pathLst>
                <a:path w="777" h="754" extrusionOk="0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cubicBezTo>
                    <a:pt x="0" y="594"/>
                    <a:pt x="183" y="754"/>
                    <a:pt x="388" y="754"/>
                  </a:cubicBezTo>
                  <a:cubicBezTo>
                    <a:pt x="594" y="754"/>
                    <a:pt x="777" y="594"/>
                    <a:pt x="777" y="389"/>
                  </a:cubicBezTo>
                  <a:cubicBezTo>
                    <a:pt x="777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0"/>
            <p:cNvSpPr/>
            <p:nvPr/>
          </p:nvSpPr>
          <p:spPr>
            <a:xfrm>
              <a:off x="7002775" y="3389975"/>
              <a:ext cx="18850" cy="18850"/>
            </a:xfrm>
            <a:custGeom>
              <a:avLst/>
              <a:gdLst/>
              <a:ahLst/>
              <a:cxnLst/>
              <a:rect l="l" t="t" r="r" b="b"/>
              <a:pathLst>
                <a:path w="754" h="754" extrusionOk="0">
                  <a:moveTo>
                    <a:pt x="365" y="0"/>
                  </a:moveTo>
                  <a:cubicBezTo>
                    <a:pt x="160" y="0"/>
                    <a:pt x="0" y="160"/>
                    <a:pt x="0" y="388"/>
                  </a:cubicBezTo>
                  <a:cubicBezTo>
                    <a:pt x="0" y="594"/>
                    <a:pt x="160" y="754"/>
                    <a:pt x="365" y="754"/>
                  </a:cubicBezTo>
                  <a:cubicBezTo>
                    <a:pt x="571" y="754"/>
                    <a:pt x="753" y="594"/>
                    <a:pt x="753" y="388"/>
                  </a:cubicBezTo>
                  <a:cubicBezTo>
                    <a:pt x="753" y="160"/>
                    <a:pt x="57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6" name="Google Shape;886;p40"/>
          <p:cNvSpPr/>
          <p:nvPr/>
        </p:nvSpPr>
        <p:spPr>
          <a:xfrm>
            <a:off x="303704" y="1961369"/>
            <a:ext cx="929400" cy="929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40"/>
          <p:cNvSpPr txBox="1">
            <a:spLocks noGrp="1"/>
          </p:cNvSpPr>
          <p:nvPr>
            <p:ph type="title"/>
          </p:nvPr>
        </p:nvSpPr>
        <p:spPr>
          <a:xfrm>
            <a:off x="1788836" y="1632233"/>
            <a:ext cx="2506800" cy="75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 </a:t>
            </a:r>
            <a:r>
              <a:rPr lang="ru-RU" b="1" dirty="0"/>
              <a:t>ВЗГЛЯД</a:t>
            </a:r>
            <a:endParaRPr b="1" dirty="0"/>
          </a:p>
        </p:txBody>
      </p:sp>
      <p:sp>
        <p:nvSpPr>
          <p:cNvPr id="888" name="Google Shape;888;p40"/>
          <p:cNvSpPr txBox="1">
            <a:spLocks noGrp="1"/>
          </p:cNvSpPr>
          <p:nvPr>
            <p:ph type="title" idx="2"/>
          </p:nvPr>
        </p:nvSpPr>
        <p:spPr>
          <a:xfrm>
            <a:off x="349241" y="2133365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890" name="Google Shape;890;p40"/>
          <p:cNvGrpSpPr/>
          <p:nvPr/>
        </p:nvGrpSpPr>
        <p:grpSpPr>
          <a:xfrm>
            <a:off x="4817701" y="1401000"/>
            <a:ext cx="3057649" cy="3187835"/>
            <a:chOff x="5373251" y="1404825"/>
            <a:chExt cx="3057649" cy="3187835"/>
          </a:xfrm>
        </p:grpSpPr>
        <p:grpSp>
          <p:nvGrpSpPr>
            <p:cNvPr id="891" name="Google Shape;891;p40"/>
            <p:cNvGrpSpPr/>
            <p:nvPr/>
          </p:nvGrpSpPr>
          <p:grpSpPr>
            <a:xfrm flipH="1">
              <a:off x="5373251" y="1404825"/>
              <a:ext cx="1951500" cy="1360500"/>
              <a:chOff x="6815125" y="1404825"/>
              <a:chExt cx="1951500" cy="1360500"/>
            </a:xfrm>
          </p:grpSpPr>
          <p:grpSp>
            <p:nvGrpSpPr>
              <p:cNvPr id="892" name="Google Shape;892;p40"/>
              <p:cNvGrpSpPr/>
              <p:nvPr/>
            </p:nvGrpSpPr>
            <p:grpSpPr>
              <a:xfrm>
                <a:off x="6815125" y="1404825"/>
                <a:ext cx="1951500" cy="1360500"/>
                <a:chOff x="6815125" y="1532888"/>
                <a:chExt cx="1951500" cy="1360500"/>
              </a:xfrm>
            </p:grpSpPr>
            <p:sp>
              <p:nvSpPr>
                <p:cNvPr id="893" name="Google Shape;893;p40"/>
                <p:cNvSpPr/>
                <p:nvPr/>
              </p:nvSpPr>
              <p:spPr>
                <a:xfrm>
                  <a:off x="6815125" y="1532888"/>
                  <a:ext cx="1951500" cy="1360500"/>
                </a:xfrm>
                <a:prstGeom prst="roundRect">
                  <a:avLst>
                    <a:gd name="adj" fmla="val 6387"/>
                  </a:avLst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4" name="Google Shape;894;p40"/>
                <p:cNvSpPr/>
                <p:nvPr/>
              </p:nvSpPr>
              <p:spPr>
                <a:xfrm>
                  <a:off x="6815125" y="1532888"/>
                  <a:ext cx="1951500" cy="249900"/>
                </a:xfrm>
                <a:prstGeom prst="round2SameRect">
                  <a:avLst>
                    <a:gd name="adj1" fmla="val 33313"/>
                    <a:gd name="adj2" fmla="val 0"/>
                  </a:avLst>
                </a:pr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5" name="Google Shape;895;p40"/>
                <p:cNvSpPr/>
                <p:nvPr/>
              </p:nvSpPr>
              <p:spPr>
                <a:xfrm>
                  <a:off x="6914025" y="1633400"/>
                  <a:ext cx="64990" cy="668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" h="800" fill="none" extrusionOk="0">
                      <a:moveTo>
                        <a:pt x="777" y="411"/>
                      </a:moveTo>
                      <a:cubicBezTo>
                        <a:pt x="777" y="617"/>
                        <a:pt x="617" y="799"/>
                        <a:pt x="389" y="799"/>
                      </a:cubicBezTo>
                      <a:cubicBezTo>
                        <a:pt x="161" y="799"/>
                        <a:pt x="1" y="617"/>
                        <a:pt x="1" y="411"/>
                      </a:cubicBezTo>
                      <a:cubicBezTo>
                        <a:pt x="1" y="183"/>
                        <a:pt x="161" y="1"/>
                        <a:pt x="389" y="1"/>
                      </a:cubicBezTo>
                      <a:cubicBezTo>
                        <a:pt x="617" y="1"/>
                        <a:pt x="777" y="183"/>
                        <a:pt x="777" y="41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2282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6" name="Google Shape;896;p40"/>
                <p:cNvSpPr/>
                <p:nvPr/>
              </p:nvSpPr>
              <p:spPr>
                <a:xfrm>
                  <a:off x="7037988" y="1633400"/>
                  <a:ext cx="66828" cy="668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" h="800" fill="none" extrusionOk="0">
                      <a:moveTo>
                        <a:pt x="799" y="411"/>
                      </a:moveTo>
                      <a:cubicBezTo>
                        <a:pt x="799" y="617"/>
                        <a:pt x="617" y="799"/>
                        <a:pt x="411" y="799"/>
                      </a:cubicBezTo>
                      <a:cubicBezTo>
                        <a:pt x="183" y="799"/>
                        <a:pt x="1" y="617"/>
                        <a:pt x="1" y="411"/>
                      </a:cubicBezTo>
                      <a:cubicBezTo>
                        <a:pt x="1" y="183"/>
                        <a:pt x="183" y="1"/>
                        <a:pt x="411" y="1"/>
                      </a:cubicBezTo>
                      <a:cubicBezTo>
                        <a:pt x="617" y="1"/>
                        <a:pt x="799" y="183"/>
                        <a:pt x="799" y="41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2282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40"/>
                <p:cNvSpPr/>
                <p:nvPr/>
              </p:nvSpPr>
              <p:spPr>
                <a:xfrm>
                  <a:off x="7163873" y="1633400"/>
                  <a:ext cx="66744" cy="668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" h="800" fill="none" extrusionOk="0">
                      <a:moveTo>
                        <a:pt x="799" y="411"/>
                      </a:moveTo>
                      <a:cubicBezTo>
                        <a:pt x="799" y="617"/>
                        <a:pt x="616" y="799"/>
                        <a:pt x="388" y="799"/>
                      </a:cubicBezTo>
                      <a:cubicBezTo>
                        <a:pt x="183" y="799"/>
                        <a:pt x="0" y="617"/>
                        <a:pt x="0" y="411"/>
                      </a:cubicBezTo>
                      <a:cubicBezTo>
                        <a:pt x="0" y="183"/>
                        <a:pt x="183" y="1"/>
                        <a:pt x="388" y="1"/>
                      </a:cubicBezTo>
                      <a:cubicBezTo>
                        <a:pt x="616" y="1"/>
                        <a:pt x="799" y="183"/>
                        <a:pt x="799" y="41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2282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98" name="Google Shape;898;p40"/>
              <p:cNvSpPr/>
              <p:nvPr/>
            </p:nvSpPr>
            <p:spPr>
              <a:xfrm>
                <a:off x="7850181" y="2007128"/>
                <a:ext cx="84" cy="15287"/>
              </a:xfrm>
              <a:custGeom>
                <a:avLst/>
                <a:gdLst/>
                <a:ahLst/>
                <a:cxnLst/>
                <a:rect l="l" t="t" r="r" b="b"/>
                <a:pathLst>
                  <a:path w="1" h="183" fill="none" extrusionOk="0">
                    <a:moveTo>
                      <a:pt x="1" y="0"/>
                    </a:moveTo>
                    <a:lnTo>
                      <a:pt x="1" y="183"/>
                    </a:lnTo>
                  </a:path>
                </a:pathLst>
              </a:custGeom>
              <a:noFill/>
              <a:ln w="1150" cap="flat" cmpd="sng">
                <a:solidFill>
                  <a:srgbClr val="01000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0"/>
              <p:cNvSpPr/>
              <p:nvPr/>
            </p:nvSpPr>
            <p:spPr>
              <a:xfrm>
                <a:off x="8254398" y="2014730"/>
                <a:ext cx="320440" cy="21051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252" extrusionOk="0">
                    <a:moveTo>
                      <a:pt x="115" y="1"/>
                    </a:moveTo>
                    <a:cubicBezTo>
                      <a:pt x="46" y="1"/>
                      <a:pt x="0" y="46"/>
                      <a:pt x="0" y="115"/>
                    </a:cubicBezTo>
                    <a:cubicBezTo>
                      <a:pt x="0" y="183"/>
                      <a:pt x="46" y="252"/>
                      <a:pt x="115" y="252"/>
                    </a:cubicBezTo>
                    <a:lnTo>
                      <a:pt x="3698" y="252"/>
                    </a:lnTo>
                    <a:cubicBezTo>
                      <a:pt x="3767" y="252"/>
                      <a:pt x="3835" y="183"/>
                      <a:pt x="3835" y="115"/>
                    </a:cubicBezTo>
                    <a:cubicBezTo>
                      <a:pt x="3835" y="46"/>
                      <a:pt x="3767" y="1"/>
                      <a:pt x="3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0"/>
              <p:cNvSpPr/>
              <p:nvPr/>
            </p:nvSpPr>
            <p:spPr>
              <a:xfrm>
                <a:off x="7836816" y="1965194"/>
                <a:ext cx="320440" cy="21051"/>
              </a:xfrm>
              <a:custGeom>
                <a:avLst/>
                <a:gdLst/>
                <a:ahLst/>
                <a:cxnLst/>
                <a:rect l="l" t="t" r="r" b="b"/>
                <a:pathLst>
                  <a:path w="3836" h="252" extrusionOk="0">
                    <a:moveTo>
                      <a:pt x="138" y="0"/>
                    </a:moveTo>
                    <a:cubicBezTo>
                      <a:pt x="46" y="0"/>
                      <a:pt x="1" y="46"/>
                      <a:pt x="1" y="114"/>
                    </a:cubicBezTo>
                    <a:cubicBezTo>
                      <a:pt x="1" y="183"/>
                      <a:pt x="46" y="251"/>
                      <a:pt x="138" y="251"/>
                    </a:cubicBezTo>
                    <a:lnTo>
                      <a:pt x="3698" y="251"/>
                    </a:lnTo>
                    <a:cubicBezTo>
                      <a:pt x="3767" y="251"/>
                      <a:pt x="3835" y="183"/>
                      <a:pt x="3835" y="114"/>
                    </a:cubicBezTo>
                    <a:cubicBezTo>
                      <a:pt x="3835" y="46"/>
                      <a:pt x="3767" y="0"/>
                      <a:pt x="36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0"/>
              <p:cNvSpPr/>
              <p:nvPr/>
            </p:nvSpPr>
            <p:spPr>
              <a:xfrm>
                <a:off x="7836816" y="1915576"/>
                <a:ext cx="173586" cy="21051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252" extrusionOk="0">
                    <a:moveTo>
                      <a:pt x="69" y="1"/>
                    </a:moveTo>
                    <a:cubicBezTo>
                      <a:pt x="24" y="1"/>
                      <a:pt x="1" y="46"/>
                      <a:pt x="1" y="69"/>
                    </a:cubicBezTo>
                    <a:lnTo>
                      <a:pt x="1" y="183"/>
                    </a:lnTo>
                    <a:cubicBezTo>
                      <a:pt x="1" y="229"/>
                      <a:pt x="24" y="252"/>
                      <a:pt x="69" y="252"/>
                    </a:cubicBezTo>
                    <a:lnTo>
                      <a:pt x="2009" y="252"/>
                    </a:lnTo>
                    <a:cubicBezTo>
                      <a:pt x="2055" y="252"/>
                      <a:pt x="2078" y="229"/>
                      <a:pt x="2078" y="183"/>
                    </a:cubicBezTo>
                    <a:lnTo>
                      <a:pt x="2078" y="69"/>
                    </a:lnTo>
                    <a:cubicBezTo>
                      <a:pt x="2078" y="46"/>
                      <a:pt x="2055" y="1"/>
                      <a:pt x="20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0"/>
              <p:cNvSpPr/>
              <p:nvPr/>
            </p:nvSpPr>
            <p:spPr>
              <a:xfrm>
                <a:off x="8002713" y="1925098"/>
                <a:ext cx="84" cy="15370"/>
              </a:xfrm>
              <a:custGeom>
                <a:avLst/>
                <a:gdLst/>
                <a:ahLst/>
                <a:cxnLst/>
                <a:rect l="l" t="t" r="r" b="b"/>
                <a:pathLst>
                  <a:path w="1" h="184" fill="none" extrusionOk="0">
                    <a:moveTo>
                      <a:pt x="1" y="1"/>
                    </a:moveTo>
                    <a:lnTo>
                      <a:pt x="1" y="183"/>
                    </a:lnTo>
                  </a:path>
                </a:pathLst>
              </a:custGeom>
              <a:noFill/>
              <a:ln w="1150" cap="flat" cmpd="sng">
                <a:solidFill>
                  <a:srgbClr val="01000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0"/>
              <p:cNvSpPr/>
              <p:nvPr/>
            </p:nvSpPr>
            <p:spPr>
              <a:xfrm>
                <a:off x="7989348" y="1879322"/>
                <a:ext cx="350931" cy="22972"/>
              </a:xfrm>
              <a:custGeom>
                <a:avLst/>
                <a:gdLst/>
                <a:ahLst/>
                <a:cxnLst/>
                <a:rect l="l" t="t" r="r" b="b"/>
                <a:pathLst>
                  <a:path w="4201" h="275" extrusionOk="0">
                    <a:moveTo>
                      <a:pt x="138" y="1"/>
                    </a:moveTo>
                    <a:cubicBezTo>
                      <a:pt x="69" y="1"/>
                      <a:pt x="1" y="47"/>
                      <a:pt x="1" y="138"/>
                    </a:cubicBezTo>
                    <a:cubicBezTo>
                      <a:pt x="1" y="206"/>
                      <a:pt x="69" y="275"/>
                      <a:pt x="138" y="275"/>
                    </a:cubicBezTo>
                    <a:lnTo>
                      <a:pt x="4041" y="275"/>
                    </a:lnTo>
                    <a:cubicBezTo>
                      <a:pt x="4132" y="275"/>
                      <a:pt x="4201" y="206"/>
                      <a:pt x="4201" y="138"/>
                    </a:cubicBezTo>
                    <a:cubicBezTo>
                      <a:pt x="4201" y="47"/>
                      <a:pt x="4132" y="1"/>
                      <a:pt x="40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40"/>
              <p:cNvSpPr/>
              <p:nvPr/>
            </p:nvSpPr>
            <p:spPr>
              <a:xfrm>
                <a:off x="7989348" y="1825944"/>
                <a:ext cx="190794" cy="22972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75" extrusionOk="0">
                    <a:moveTo>
                      <a:pt x="69" y="1"/>
                    </a:moveTo>
                    <a:cubicBezTo>
                      <a:pt x="24" y="1"/>
                      <a:pt x="1" y="24"/>
                      <a:pt x="1" y="69"/>
                    </a:cubicBezTo>
                    <a:lnTo>
                      <a:pt x="1" y="206"/>
                    </a:lnTo>
                    <a:cubicBezTo>
                      <a:pt x="1" y="252"/>
                      <a:pt x="24" y="275"/>
                      <a:pt x="69" y="275"/>
                    </a:cubicBezTo>
                    <a:lnTo>
                      <a:pt x="2215" y="275"/>
                    </a:lnTo>
                    <a:cubicBezTo>
                      <a:pt x="2260" y="275"/>
                      <a:pt x="2283" y="252"/>
                      <a:pt x="2283" y="206"/>
                    </a:cubicBezTo>
                    <a:lnTo>
                      <a:pt x="2283" y="69"/>
                    </a:lnTo>
                    <a:cubicBezTo>
                      <a:pt x="2283" y="24"/>
                      <a:pt x="2260" y="1"/>
                      <a:pt x="2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40"/>
              <p:cNvSpPr/>
              <p:nvPr/>
            </p:nvSpPr>
            <p:spPr>
              <a:xfrm>
                <a:off x="7150424" y="1876482"/>
                <a:ext cx="629269" cy="586082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7016" extrusionOk="0">
                    <a:moveTo>
                      <a:pt x="3690" y="1"/>
                    </a:moveTo>
                    <a:cubicBezTo>
                      <a:pt x="3539" y="1"/>
                      <a:pt x="3390" y="12"/>
                      <a:pt x="3242" y="35"/>
                    </a:cubicBezTo>
                    <a:cubicBezTo>
                      <a:pt x="1325" y="332"/>
                      <a:pt x="1" y="2135"/>
                      <a:pt x="297" y="4052"/>
                    </a:cubicBezTo>
                    <a:cubicBezTo>
                      <a:pt x="566" y="5768"/>
                      <a:pt x="2070" y="7015"/>
                      <a:pt x="3759" y="7015"/>
                    </a:cubicBezTo>
                    <a:cubicBezTo>
                      <a:pt x="3935" y="7015"/>
                      <a:pt x="4113" y="7002"/>
                      <a:pt x="4292" y="6974"/>
                    </a:cubicBezTo>
                    <a:cubicBezTo>
                      <a:pt x="6209" y="6700"/>
                      <a:pt x="7533" y="4897"/>
                      <a:pt x="7236" y="2979"/>
                    </a:cubicBezTo>
                    <a:lnTo>
                      <a:pt x="7236" y="2979"/>
                    </a:lnTo>
                    <a:lnTo>
                      <a:pt x="3767" y="3504"/>
                    </a:lnTo>
                    <a:lnTo>
                      <a:pt x="4155" y="35"/>
                    </a:lnTo>
                    <a:cubicBezTo>
                      <a:pt x="3995" y="12"/>
                      <a:pt x="3841" y="1"/>
                      <a:pt x="36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40"/>
              <p:cNvSpPr/>
              <p:nvPr/>
            </p:nvSpPr>
            <p:spPr>
              <a:xfrm>
                <a:off x="7238134" y="1782757"/>
                <a:ext cx="688412" cy="641883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7684" extrusionOk="0">
                    <a:moveTo>
                      <a:pt x="4119" y="1"/>
                    </a:moveTo>
                    <a:cubicBezTo>
                      <a:pt x="3921" y="1"/>
                      <a:pt x="3726" y="12"/>
                      <a:pt x="3539" y="39"/>
                    </a:cubicBezTo>
                    <a:cubicBezTo>
                      <a:pt x="1461" y="358"/>
                      <a:pt x="1" y="2344"/>
                      <a:pt x="320" y="4421"/>
                    </a:cubicBezTo>
                    <a:cubicBezTo>
                      <a:pt x="610" y="6306"/>
                      <a:pt x="2253" y="7683"/>
                      <a:pt x="4124" y="7683"/>
                    </a:cubicBezTo>
                    <a:cubicBezTo>
                      <a:pt x="4315" y="7683"/>
                      <a:pt x="4508" y="7669"/>
                      <a:pt x="4703" y="7639"/>
                    </a:cubicBezTo>
                    <a:cubicBezTo>
                      <a:pt x="6780" y="7320"/>
                      <a:pt x="8241" y="5357"/>
                      <a:pt x="7921" y="3257"/>
                    </a:cubicBezTo>
                    <a:lnTo>
                      <a:pt x="7921" y="3257"/>
                    </a:lnTo>
                    <a:lnTo>
                      <a:pt x="4109" y="3850"/>
                    </a:lnTo>
                    <a:lnTo>
                      <a:pt x="4543" y="16"/>
                    </a:lnTo>
                    <a:cubicBezTo>
                      <a:pt x="4401" y="6"/>
                      <a:pt x="4259" y="1"/>
                      <a:pt x="41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40"/>
              <p:cNvSpPr/>
              <p:nvPr/>
            </p:nvSpPr>
            <p:spPr>
              <a:xfrm>
                <a:off x="7646193" y="1785932"/>
                <a:ext cx="242251" cy="246094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2946" extrusionOk="0">
                    <a:moveTo>
                      <a:pt x="457" y="1"/>
                    </a:moveTo>
                    <a:lnTo>
                      <a:pt x="0" y="2945"/>
                    </a:lnTo>
                    <a:lnTo>
                      <a:pt x="0" y="2945"/>
                    </a:lnTo>
                    <a:lnTo>
                      <a:pt x="2899" y="2397"/>
                    </a:lnTo>
                    <a:cubicBezTo>
                      <a:pt x="2899" y="2397"/>
                      <a:pt x="2465" y="754"/>
                      <a:pt x="4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8" name="Google Shape;908;p40"/>
            <p:cNvGrpSpPr/>
            <p:nvPr/>
          </p:nvGrpSpPr>
          <p:grpSpPr>
            <a:xfrm flipH="1">
              <a:off x="5784294" y="1478863"/>
              <a:ext cx="2646606" cy="3113797"/>
              <a:chOff x="5708976" y="1478863"/>
              <a:chExt cx="2646606" cy="3113797"/>
            </a:xfrm>
          </p:grpSpPr>
          <p:sp>
            <p:nvSpPr>
              <p:cNvPr id="909" name="Google Shape;909;p40"/>
              <p:cNvSpPr/>
              <p:nvPr/>
            </p:nvSpPr>
            <p:spPr>
              <a:xfrm>
                <a:off x="7171391" y="2444259"/>
                <a:ext cx="169827" cy="180686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163" extrusionOk="0">
                    <a:moveTo>
                      <a:pt x="1460" y="0"/>
                    </a:moveTo>
                    <a:cubicBezTo>
                      <a:pt x="1317" y="0"/>
                      <a:pt x="1173" y="107"/>
                      <a:pt x="1051" y="245"/>
                    </a:cubicBezTo>
                    <a:cubicBezTo>
                      <a:pt x="868" y="428"/>
                      <a:pt x="1" y="1295"/>
                      <a:pt x="1" y="1295"/>
                    </a:cubicBezTo>
                    <a:lnTo>
                      <a:pt x="891" y="2163"/>
                    </a:lnTo>
                    <a:cubicBezTo>
                      <a:pt x="891" y="2163"/>
                      <a:pt x="1667" y="1387"/>
                      <a:pt x="1850" y="1181"/>
                    </a:cubicBezTo>
                    <a:cubicBezTo>
                      <a:pt x="2032" y="976"/>
                      <a:pt x="1850" y="291"/>
                      <a:pt x="1667" y="86"/>
                    </a:cubicBezTo>
                    <a:cubicBezTo>
                      <a:pt x="1600" y="26"/>
                      <a:pt x="1530" y="0"/>
                      <a:pt x="14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40"/>
              <p:cNvSpPr/>
              <p:nvPr/>
            </p:nvSpPr>
            <p:spPr>
              <a:xfrm>
                <a:off x="6492601" y="2362981"/>
                <a:ext cx="779966" cy="586082"/>
              </a:xfrm>
              <a:custGeom>
                <a:avLst/>
                <a:gdLst/>
                <a:ahLst/>
                <a:cxnLst/>
                <a:rect l="l" t="t" r="r" b="b"/>
                <a:pathLst>
                  <a:path w="9337" h="7016" extrusionOk="0">
                    <a:moveTo>
                      <a:pt x="168" y="1"/>
                    </a:moveTo>
                    <a:cubicBezTo>
                      <a:pt x="116" y="1"/>
                      <a:pt x="92" y="9"/>
                      <a:pt x="92" y="9"/>
                    </a:cubicBezTo>
                    <a:cubicBezTo>
                      <a:pt x="92" y="9"/>
                      <a:pt x="1" y="3113"/>
                      <a:pt x="1165" y="5121"/>
                    </a:cubicBezTo>
                    <a:cubicBezTo>
                      <a:pt x="2058" y="6650"/>
                      <a:pt x="3002" y="7015"/>
                      <a:pt x="3833" y="7015"/>
                    </a:cubicBezTo>
                    <a:cubicBezTo>
                      <a:pt x="4107" y="7015"/>
                      <a:pt x="4368" y="6976"/>
                      <a:pt x="4612" y="6925"/>
                    </a:cubicBezTo>
                    <a:cubicBezTo>
                      <a:pt x="6369" y="6537"/>
                      <a:pt x="9336" y="3547"/>
                      <a:pt x="9336" y="3547"/>
                    </a:cubicBezTo>
                    <a:lnTo>
                      <a:pt x="7990" y="2063"/>
                    </a:lnTo>
                    <a:lnTo>
                      <a:pt x="4292" y="3136"/>
                    </a:lnTo>
                    <a:cubicBezTo>
                      <a:pt x="1558" y="228"/>
                      <a:pt x="448" y="1"/>
                      <a:pt x="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40"/>
              <p:cNvSpPr/>
              <p:nvPr/>
            </p:nvSpPr>
            <p:spPr>
              <a:xfrm>
                <a:off x="6492601" y="2337002"/>
                <a:ext cx="779966" cy="623505"/>
              </a:xfrm>
              <a:custGeom>
                <a:avLst/>
                <a:gdLst/>
                <a:ahLst/>
                <a:cxnLst/>
                <a:rect l="l" t="t" r="r" b="b"/>
                <a:pathLst>
                  <a:path w="9337" h="7464" fill="none" extrusionOk="0">
                    <a:moveTo>
                      <a:pt x="92" y="320"/>
                    </a:moveTo>
                    <a:cubicBezTo>
                      <a:pt x="92" y="320"/>
                      <a:pt x="1051" y="0"/>
                      <a:pt x="4292" y="3447"/>
                    </a:cubicBezTo>
                    <a:lnTo>
                      <a:pt x="7990" y="2374"/>
                    </a:lnTo>
                    <a:lnTo>
                      <a:pt x="9336" y="3858"/>
                    </a:lnTo>
                    <a:cubicBezTo>
                      <a:pt x="9336" y="3858"/>
                      <a:pt x="6369" y="6848"/>
                      <a:pt x="4612" y="7236"/>
                    </a:cubicBezTo>
                    <a:cubicBezTo>
                      <a:pt x="3630" y="7441"/>
                      <a:pt x="2352" y="7464"/>
                      <a:pt x="1165" y="5432"/>
                    </a:cubicBezTo>
                    <a:cubicBezTo>
                      <a:pt x="1" y="3424"/>
                      <a:pt x="92" y="320"/>
                      <a:pt x="92" y="320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40"/>
              <p:cNvSpPr/>
              <p:nvPr/>
            </p:nvSpPr>
            <p:spPr>
              <a:xfrm>
                <a:off x="7093204" y="2535227"/>
                <a:ext cx="179350" cy="177428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124" extrusionOk="0">
                    <a:moveTo>
                      <a:pt x="800" y="1"/>
                    </a:moveTo>
                    <a:lnTo>
                      <a:pt x="1" y="298"/>
                    </a:lnTo>
                    <a:lnTo>
                      <a:pt x="1462" y="2124"/>
                    </a:lnTo>
                    <a:cubicBezTo>
                      <a:pt x="1827" y="1736"/>
                      <a:pt x="2146" y="1485"/>
                      <a:pt x="2146" y="1485"/>
                    </a:cubicBezTo>
                    <a:lnTo>
                      <a:pt x="80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40"/>
              <p:cNvSpPr/>
              <p:nvPr/>
            </p:nvSpPr>
            <p:spPr>
              <a:xfrm>
                <a:off x="7093204" y="2535227"/>
                <a:ext cx="179350" cy="177428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124" fill="none" extrusionOk="0">
                    <a:moveTo>
                      <a:pt x="1462" y="2124"/>
                    </a:moveTo>
                    <a:cubicBezTo>
                      <a:pt x="1827" y="1736"/>
                      <a:pt x="2146" y="1485"/>
                      <a:pt x="2146" y="1485"/>
                    </a:cubicBezTo>
                    <a:lnTo>
                      <a:pt x="800" y="1"/>
                    </a:lnTo>
                    <a:lnTo>
                      <a:pt x="1" y="298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40"/>
              <p:cNvSpPr/>
              <p:nvPr/>
            </p:nvSpPr>
            <p:spPr>
              <a:xfrm>
                <a:off x="6790062" y="2617256"/>
                <a:ext cx="87795" cy="57305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686" fill="none" extrusionOk="0">
                    <a:moveTo>
                      <a:pt x="1" y="685"/>
                    </a:moveTo>
                    <a:cubicBezTo>
                      <a:pt x="1" y="685"/>
                      <a:pt x="480" y="160"/>
                      <a:pt x="1051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40"/>
              <p:cNvSpPr/>
              <p:nvPr/>
            </p:nvSpPr>
            <p:spPr>
              <a:xfrm>
                <a:off x="6523174" y="4199798"/>
                <a:ext cx="120207" cy="192632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2306" extrusionOk="0">
                    <a:moveTo>
                      <a:pt x="1438" y="0"/>
                    </a:moveTo>
                    <a:lnTo>
                      <a:pt x="23" y="114"/>
                    </a:lnTo>
                    <a:lnTo>
                      <a:pt x="0" y="2306"/>
                    </a:lnTo>
                    <a:lnTo>
                      <a:pt x="0" y="2306"/>
                    </a:lnTo>
                    <a:lnTo>
                      <a:pt x="1324" y="2077"/>
                    </a:lnTo>
                    <a:lnTo>
                      <a:pt x="143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0"/>
              <p:cNvSpPr/>
              <p:nvPr/>
            </p:nvSpPr>
            <p:spPr>
              <a:xfrm>
                <a:off x="6469796" y="4338964"/>
                <a:ext cx="423355" cy="253696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3037" extrusionOk="0">
                    <a:moveTo>
                      <a:pt x="114" y="1"/>
                    </a:moveTo>
                    <a:lnTo>
                      <a:pt x="0" y="3014"/>
                    </a:lnTo>
                    <a:lnTo>
                      <a:pt x="5067" y="3036"/>
                    </a:lnTo>
                    <a:lnTo>
                      <a:pt x="2556" y="1347"/>
                    </a:lnTo>
                    <a:lnTo>
                      <a:pt x="2488" y="183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40"/>
              <p:cNvSpPr/>
              <p:nvPr/>
            </p:nvSpPr>
            <p:spPr>
              <a:xfrm>
                <a:off x="6742448" y="4485816"/>
                <a:ext cx="26731" cy="59143"/>
              </a:xfrm>
              <a:custGeom>
                <a:avLst/>
                <a:gdLst/>
                <a:ahLst/>
                <a:cxnLst/>
                <a:rect l="l" t="t" r="r" b="b"/>
                <a:pathLst>
                  <a:path w="320" h="708" fill="none" extrusionOk="0">
                    <a:moveTo>
                      <a:pt x="320" y="0"/>
                    </a:moveTo>
                    <a:lnTo>
                      <a:pt x="0" y="708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40"/>
              <p:cNvSpPr/>
              <p:nvPr/>
            </p:nvSpPr>
            <p:spPr>
              <a:xfrm>
                <a:off x="6704274" y="4464849"/>
                <a:ext cx="26815" cy="57221"/>
              </a:xfrm>
              <a:custGeom>
                <a:avLst/>
                <a:gdLst/>
                <a:ahLst/>
                <a:cxnLst/>
                <a:rect l="l" t="t" r="r" b="b"/>
                <a:pathLst>
                  <a:path w="321" h="685" fill="none" extrusionOk="0">
                    <a:moveTo>
                      <a:pt x="320" y="0"/>
                    </a:moveTo>
                    <a:lnTo>
                      <a:pt x="1" y="685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40"/>
              <p:cNvSpPr/>
              <p:nvPr/>
            </p:nvSpPr>
            <p:spPr>
              <a:xfrm>
                <a:off x="6700431" y="4331363"/>
                <a:ext cx="110684" cy="123966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484" fill="none" extrusionOk="0">
                    <a:moveTo>
                      <a:pt x="1" y="1484"/>
                    </a:moveTo>
                    <a:cubicBezTo>
                      <a:pt x="1" y="1484"/>
                      <a:pt x="1325" y="959"/>
                      <a:pt x="1096" y="594"/>
                    </a:cubicBezTo>
                    <a:cubicBezTo>
                      <a:pt x="754" y="0"/>
                      <a:pt x="1" y="1484"/>
                      <a:pt x="1" y="148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40"/>
              <p:cNvSpPr/>
              <p:nvPr/>
            </p:nvSpPr>
            <p:spPr>
              <a:xfrm>
                <a:off x="6698593" y="4350408"/>
                <a:ext cx="26731" cy="106841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279" fill="none" extrusionOk="0">
                    <a:moveTo>
                      <a:pt x="320" y="1"/>
                    </a:moveTo>
                    <a:lnTo>
                      <a:pt x="0" y="127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40"/>
              <p:cNvSpPr/>
              <p:nvPr/>
            </p:nvSpPr>
            <p:spPr>
              <a:xfrm>
                <a:off x="6473555" y="4479969"/>
                <a:ext cx="87795" cy="110767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1326" extrusionOk="0">
                    <a:moveTo>
                      <a:pt x="155" y="1"/>
                    </a:moveTo>
                    <a:cubicBezTo>
                      <a:pt x="142" y="1"/>
                      <a:pt x="128" y="1"/>
                      <a:pt x="115" y="2"/>
                    </a:cubicBezTo>
                    <a:lnTo>
                      <a:pt x="1" y="2"/>
                    </a:lnTo>
                    <a:lnTo>
                      <a:pt x="1" y="70"/>
                    </a:lnTo>
                    <a:cubicBezTo>
                      <a:pt x="23" y="70"/>
                      <a:pt x="69" y="47"/>
                      <a:pt x="115" y="47"/>
                    </a:cubicBezTo>
                    <a:cubicBezTo>
                      <a:pt x="571" y="47"/>
                      <a:pt x="959" y="390"/>
                      <a:pt x="982" y="869"/>
                    </a:cubicBezTo>
                    <a:cubicBezTo>
                      <a:pt x="1005" y="1029"/>
                      <a:pt x="959" y="1189"/>
                      <a:pt x="868" y="1326"/>
                    </a:cubicBezTo>
                    <a:lnTo>
                      <a:pt x="936" y="1326"/>
                    </a:lnTo>
                    <a:cubicBezTo>
                      <a:pt x="1005" y="1189"/>
                      <a:pt x="1051" y="1029"/>
                      <a:pt x="1051" y="869"/>
                    </a:cubicBezTo>
                    <a:cubicBezTo>
                      <a:pt x="1028" y="381"/>
                      <a:pt x="618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40"/>
              <p:cNvSpPr/>
              <p:nvPr/>
            </p:nvSpPr>
            <p:spPr>
              <a:xfrm>
                <a:off x="6364878" y="3072931"/>
                <a:ext cx="387185" cy="1168905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13993" extrusionOk="0">
                    <a:moveTo>
                      <a:pt x="1" y="1"/>
                    </a:moveTo>
                    <a:lnTo>
                      <a:pt x="708" y="13992"/>
                    </a:lnTo>
                    <a:lnTo>
                      <a:pt x="3995" y="13924"/>
                    </a:lnTo>
                    <a:lnTo>
                      <a:pt x="4634" y="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40"/>
              <p:cNvSpPr/>
              <p:nvPr/>
            </p:nvSpPr>
            <p:spPr>
              <a:xfrm>
                <a:off x="6364878" y="3072931"/>
                <a:ext cx="59226" cy="1168905"/>
              </a:xfrm>
              <a:custGeom>
                <a:avLst/>
                <a:gdLst/>
                <a:ahLst/>
                <a:cxnLst/>
                <a:rect l="l" t="t" r="r" b="b"/>
                <a:pathLst>
                  <a:path w="709" h="13993" fill="none" extrusionOk="0">
                    <a:moveTo>
                      <a:pt x="1" y="1"/>
                    </a:moveTo>
                    <a:lnTo>
                      <a:pt x="708" y="1399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0"/>
              <p:cNvSpPr/>
              <p:nvPr/>
            </p:nvSpPr>
            <p:spPr>
              <a:xfrm>
                <a:off x="6418256" y="4131133"/>
                <a:ext cx="284186" cy="84"/>
              </a:xfrm>
              <a:custGeom>
                <a:avLst/>
                <a:gdLst/>
                <a:ahLst/>
                <a:cxnLst/>
                <a:rect l="l" t="t" r="r" b="b"/>
                <a:pathLst>
                  <a:path w="3402" h="1" fill="none" extrusionOk="0">
                    <a:moveTo>
                      <a:pt x="1" y="1"/>
                    </a:moveTo>
                    <a:lnTo>
                      <a:pt x="3402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0"/>
              <p:cNvSpPr/>
              <p:nvPr/>
            </p:nvSpPr>
            <p:spPr>
              <a:xfrm>
                <a:off x="5994993" y="4188354"/>
                <a:ext cx="145017" cy="215520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2580" extrusionOk="0">
                    <a:moveTo>
                      <a:pt x="389" y="0"/>
                    </a:moveTo>
                    <a:lnTo>
                      <a:pt x="1" y="2055"/>
                    </a:lnTo>
                    <a:lnTo>
                      <a:pt x="1256" y="2580"/>
                    </a:lnTo>
                    <a:lnTo>
                      <a:pt x="1735" y="434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0"/>
              <p:cNvSpPr/>
              <p:nvPr/>
            </p:nvSpPr>
            <p:spPr>
              <a:xfrm>
                <a:off x="5708976" y="4340886"/>
                <a:ext cx="440564" cy="249853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2991" extrusionOk="0">
                    <a:moveTo>
                      <a:pt x="5273" y="0"/>
                    </a:moveTo>
                    <a:lnTo>
                      <a:pt x="2831" y="115"/>
                    </a:lnTo>
                    <a:lnTo>
                      <a:pt x="2511" y="1301"/>
                    </a:lnTo>
                    <a:lnTo>
                      <a:pt x="1" y="2991"/>
                    </a:lnTo>
                    <a:lnTo>
                      <a:pt x="5068" y="2968"/>
                    </a:lnTo>
                    <a:lnTo>
                      <a:pt x="5273" y="0"/>
                    </a:ln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0"/>
              <p:cNvSpPr/>
              <p:nvPr/>
            </p:nvSpPr>
            <p:spPr>
              <a:xfrm>
                <a:off x="5871030" y="4462928"/>
                <a:ext cx="26815" cy="57221"/>
              </a:xfrm>
              <a:custGeom>
                <a:avLst/>
                <a:gdLst/>
                <a:ahLst/>
                <a:cxnLst/>
                <a:rect l="l" t="t" r="r" b="b"/>
                <a:pathLst>
                  <a:path w="321" h="685" fill="none" extrusionOk="0">
                    <a:moveTo>
                      <a:pt x="1" y="0"/>
                    </a:moveTo>
                    <a:lnTo>
                      <a:pt x="320" y="685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0"/>
              <p:cNvSpPr/>
              <p:nvPr/>
            </p:nvSpPr>
            <p:spPr>
              <a:xfrm>
                <a:off x="5792927" y="4329441"/>
                <a:ext cx="108763" cy="12404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1485" fill="none" extrusionOk="0">
                    <a:moveTo>
                      <a:pt x="1301" y="1484"/>
                    </a:moveTo>
                    <a:cubicBezTo>
                      <a:pt x="1301" y="1484"/>
                      <a:pt x="0" y="959"/>
                      <a:pt x="205" y="594"/>
                    </a:cubicBezTo>
                    <a:cubicBezTo>
                      <a:pt x="548" y="0"/>
                      <a:pt x="1301" y="1484"/>
                      <a:pt x="1301" y="1484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40"/>
              <p:cNvSpPr/>
              <p:nvPr/>
            </p:nvSpPr>
            <p:spPr>
              <a:xfrm>
                <a:off x="5876794" y="4348487"/>
                <a:ext cx="26731" cy="106841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279" fill="none" extrusionOk="0">
                    <a:moveTo>
                      <a:pt x="0" y="1"/>
                    </a:moveTo>
                    <a:lnTo>
                      <a:pt x="320" y="127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40"/>
              <p:cNvSpPr/>
              <p:nvPr/>
            </p:nvSpPr>
            <p:spPr>
              <a:xfrm>
                <a:off x="6040770" y="4478047"/>
                <a:ext cx="97318" cy="110767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326" extrusionOk="0">
                    <a:moveTo>
                      <a:pt x="896" y="1"/>
                    </a:moveTo>
                    <a:cubicBezTo>
                      <a:pt x="433" y="1"/>
                      <a:pt x="22" y="381"/>
                      <a:pt x="0" y="869"/>
                    </a:cubicBezTo>
                    <a:cubicBezTo>
                      <a:pt x="0" y="1029"/>
                      <a:pt x="46" y="1189"/>
                      <a:pt x="114" y="1326"/>
                    </a:cubicBezTo>
                    <a:lnTo>
                      <a:pt x="183" y="1326"/>
                    </a:lnTo>
                    <a:cubicBezTo>
                      <a:pt x="92" y="1189"/>
                      <a:pt x="69" y="1029"/>
                      <a:pt x="69" y="869"/>
                    </a:cubicBezTo>
                    <a:cubicBezTo>
                      <a:pt x="91" y="426"/>
                      <a:pt x="457" y="69"/>
                      <a:pt x="896" y="69"/>
                    </a:cubicBezTo>
                    <a:cubicBezTo>
                      <a:pt x="909" y="69"/>
                      <a:pt x="923" y="70"/>
                      <a:pt x="936" y="70"/>
                    </a:cubicBezTo>
                    <a:cubicBezTo>
                      <a:pt x="982" y="70"/>
                      <a:pt x="1119" y="93"/>
                      <a:pt x="1164" y="93"/>
                    </a:cubicBezTo>
                    <a:lnTo>
                      <a:pt x="1164" y="25"/>
                    </a:lnTo>
                    <a:cubicBezTo>
                      <a:pt x="1142" y="25"/>
                      <a:pt x="982" y="2"/>
                      <a:pt x="936" y="2"/>
                    </a:cubicBezTo>
                    <a:cubicBezTo>
                      <a:pt x="923" y="1"/>
                      <a:pt x="909" y="1"/>
                      <a:pt x="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40"/>
              <p:cNvSpPr/>
              <p:nvPr/>
            </p:nvSpPr>
            <p:spPr>
              <a:xfrm>
                <a:off x="5958740" y="3093898"/>
                <a:ext cx="591177" cy="1178428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14107" extrusionOk="0">
                    <a:moveTo>
                      <a:pt x="2489" y="1"/>
                    </a:moveTo>
                    <a:lnTo>
                      <a:pt x="1" y="13376"/>
                    </a:lnTo>
                    <a:lnTo>
                      <a:pt x="3379" y="14107"/>
                    </a:lnTo>
                    <a:lnTo>
                      <a:pt x="7077" y="229"/>
                    </a:lnTo>
                    <a:lnTo>
                      <a:pt x="2489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40"/>
              <p:cNvSpPr/>
              <p:nvPr/>
            </p:nvSpPr>
            <p:spPr>
              <a:xfrm>
                <a:off x="6240915" y="3215941"/>
                <a:ext cx="366217" cy="1056384"/>
              </a:xfrm>
              <a:custGeom>
                <a:avLst/>
                <a:gdLst/>
                <a:ahLst/>
                <a:cxnLst/>
                <a:rect l="l" t="t" r="r" b="b"/>
                <a:pathLst>
                  <a:path w="4384" h="12646" fill="none" extrusionOk="0">
                    <a:moveTo>
                      <a:pt x="1" y="12646"/>
                    </a:moveTo>
                    <a:lnTo>
                      <a:pt x="3379" y="0"/>
                    </a:lnTo>
                    <a:lnTo>
                      <a:pt x="4383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0"/>
              <p:cNvSpPr/>
              <p:nvPr/>
            </p:nvSpPr>
            <p:spPr>
              <a:xfrm>
                <a:off x="6128479" y="3202575"/>
                <a:ext cx="139253" cy="103082"/>
              </a:xfrm>
              <a:custGeom>
                <a:avLst/>
                <a:gdLst/>
                <a:ahLst/>
                <a:cxnLst/>
                <a:rect l="l" t="t" r="r" b="b"/>
                <a:pathLst>
                  <a:path w="1667" h="1234" fill="none" extrusionOk="0">
                    <a:moveTo>
                      <a:pt x="0" y="1233"/>
                    </a:moveTo>
                    <a:cubicBezTo>
                      <a:pt x="0" y="1233"/>
                      <a:pt x="1050" y="1233"/>
                      <a:pt x="1667" y="1"/>
                    </a:cubicBezTo>
                  </a:path>
                </a:pathLst>
              </a:custGeom>
              <a:noFill/>
              <a:ln w="2275" cap="rnd" cmpd="sng">
                <a:solidFill>
                  <a:srgbClr val="FFFFFF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0"/>
              <p:cNvSpPr/>
              <p:nvPr/>
            </p:nvSpPr>
            <p:spPr>
              <a:xfrm>
                <a:off x="5975948" y="4121610"/>
                <a:ext cx="287945" cy="61064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731" fill="none" extrusionOk="0">
                    <a:moveTo>
                      <a:pt x="0" y="0"/>
                    </a:moveTo>
                    <a:lnTo>
                      <a:pt x="3447" y="73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40"/>
              <p:cNvSpPr/>
              <p:nvPr/>
            </p:nvSpPr>
            <p:spPr>
              <a:xfrm>
                <a:off x="6143682" y="2382695"/>
                <a:ext cx="621667" cy="758999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9086" extrusionOk="0">
                    <a:moveTo>
                      <a:pt x="3149" y="1"/>
                    </a:moveTo>
                    <a:cubicBezTo>
                      <a:pt x="2185" y="1"/>
                      <a:pt x="433" y="1340"/>
                      <a:pt x="206" y="3128"/>
                    </a:cubicBezTo>
                    <a:cubicBezTo>
                      <a:pt x="1" y="4931"/>
                      <a:pt x="1" y="9085"/>
                      <a:pt x="1" y="9085"/>
                    </a:cubicBezTo>
                    <a:lnTo>
                      <a:pt x="7442" y="9085"/>
                    </a:lnTo>
                    <a:lnTo>
                      <a:pt x="6894" y="3516"/>
                    </a:lnTo>
                    <a:lnTo>
                      <a:pt x="4931" y="252"/>
                    </a:lnTo>
                    <a:cubicBezTo>
                      <a:pt x="4931" y="252"/>
                      <a:pt x="4109" y="47"/>
                      <a:pt x="3174" y="1"/>
                    </a:cubicBezTo>
                    <a:cubicBezTo>
                      <a:pt x="3166" y="1"/>
                      <a:pt x="3158" y="1"/>
                      <a:pt x="3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40"/>
              <p:cNvSpPr/>
              <p:nvPr/>
            </p:nvSpPr>
            <p:spPr>
              <a:xfrm>
                <a:off x="6143682" y="2380857"/>
                <a:ext cx="621667" cy="760837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9108" fill="none" extrusionOk="0">
                    <a:moveTo>
                      <a:pt x="6666" y="3173"/>
                    </a:moveTo>
                    <a:lnTo>
                      <a:pt x="7442" y="9107"/>
                    </a:lnTo>
                    <a:lnTo>
                      <a:pt x="1" y="9107"/>
                    </a:lnTo>
                    <a:cubicBezTo>
                      <a:pt x="1" y="9107"/>
                      <a:pt x="1" y="4953"/>
                      <a:pt x="206" y="3150"/>
                    </a:cubicBezTo>
                    <a:cubicBezTo>
                      <a:pt x="435" y="1347"/>
                      <a:pt x="2215" y="0"/>
                      <a:pt x="3174" y="23"/>
                    </a:cubicBezTo>
                    <a:cubicBezTo>
                      <a:pt x="4109" y="69"/>
                      <a:pt x="4931" y="274"/>
                      <a:pt x="4931" y="274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40"/>
              <p:cNvSpPr/>
              <p:nvPr/>
            </p:nvSpPr>
            <p:spPr>
              <a:xfrm>
                <a:off x="6143682" y="3042442"/>
                <a:ext cx="621667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1188" extrusionOk="0">
                    <a:moveTo>
                      <a:pt x="24" y="0"/>
                    </a:moveTo>
                    <a:cubicBezTo>
                      <a:pt x="1" y="708"/>
                      <a:pt x="1" y="1187"/>
                      <a:pt x="1" y="1187"/>
                    </a:cubicBezTo>
                    <a:lnTo>
                      <a:pt x="7442" y="1187"/>
                    </a:lnTo>
                    <a:lnTo>
                      <a:pt x="728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40"/>
              <p:cNvSpPr/>
              <p:nvPr/>
            </p:nvSpPr>
            <p:spPr>
              <a:xfrm>
                <a:off x="6143682" y="3042442"/>
                <a:ext cx="621667" cy="9924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1188" fill="none" extrusionOk="0">
                    <a:moveTo>
                      <a:pt x="1" y="1187"/>
                    </a:moveTo>
                    <a:lnTo>
                      <a:pt x="7442" y="1187"/>
                    </a:lnTo>
                    <a:lnTo>
                      <a:pt x="7282" y="0"/>
                    </a:lnTo>
                    <a:lnTo>
                      <a:pt x="24" y="0"/>
                    </a:lnTo>
                    <a:cubicBezTo>
                      <a:pt x="1" y="708"/>
                      <a:pt x="1" y="1187"/>
                      <a:pt x="1" y="1187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40"/>
              <p:cNvSpPr/>
              <p:nvPr/>
            </p:nvSpPr>
            <p:spPr>
              <a:xfrm>
                <a:off x="6914025" y="2337002"/>
                <a:ext cx="499623" cy="427114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5113" extrusionOk="0">
                    <a:moveTo>
                      <a:pt x="5364" y="0"/>
                    </a:moveTo>
                    <a:lnTo>
                      <a:pt x="0" y="4268"/>
                    </a:lnTo>
                    <a:lnTo>
                      <a:pt x="685" y="5113"/>
                    </a:lnTo>
                    <a:lnTo>
                      <a:pt x="5981" y="890"/>
                    </a:lnTo>
                    <a:lnTo>
                      <a:pt x="5364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40"/>
              <p:cNvSpPr/>
              <p:nvPr/>
            </p:nvSpPr>
            <p:spPr>
              <a:xfrm>
                <a:off x="6292455" y="2674477"/>
                <a:ext cx="696014" cy="580401"/>
              </a:xfrm>
              <a:custGeom>
                <a:avLst/>
                <a:gdLst/>
                <a:ahLst/>
                <a:cxnLst/>
                <a:rect l="l" t="t" r="r" b="b"/>
                <a:pathLst>
                  <a:path w="8332" h="6948" extrusionOk="0">
                    <a:moveTo>
                      <a:pt x="7533" y="0"/>
                    </a:moveTo>
                    <a:lnTo>
                      <a:pt x="411" y="5615"/>
                    </a:lnTo>
                    <a:cubicBezTo>
                      <a:pt x="92" y="5866"/>
                      <a:pt x="0" y="6254"/>
                      <a:pt x="183" y="6482"/>
                    </a:cubicBezTo>
                    <a:lnTo>
                      <a:pt x="411" y="6779"/>
                    </a:lnTo>
                    <a:cubicBezTo>
                      <a:pt x="500" y="6891"/>
                      <a:pt x="644" y="6948"/>
                      <a:pt x="804" y="6948"/>
                    </a:cubicBezTo>
                    <a:cubicBezTo>
                      <a:pt x="973" y="6948"/>
                      <a:pt x="1161" y="6885"/>
                      <a:pt x="1324" y="6756"/>
                    </a:cubicBezTo>
                    <a:lnTo>
                      <a:pt x="8331" y="1073"/>
                    </a:lnTo>
                    <a:lnTo>
                      <a:pt x="753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0"/>
              <p:cNvSpPr/>
              <p:nvPr/>
            </p:nvSpPr>
            <p:spPr>
              <a:xfrm>
                <a:off x="7232454" y="1478863"/>
                <a:ext cx="1123128" cy="1102411"/>
              </a:xfrm>
              <a:custGeom>
                <a:avLst/>
                <a:gdLst/>
                <a:ahLst/>
                <a:cxnLst/>
                <a:rect l="l" t="t" r="r" b="b"/>
                <a:pathLst>
                  <a:path w="13445" h="13197" extrusionOk="0">
                    <a:moveTo>
                      <a:pt x="6825" y="1074"/>
                    </a:moveTo>
                    <a:cubicBezTo>
                      <a:pt x="7122" y="1074"/>
                      <a:pt x="7396" y="1120"/>
                      <a:pt x="7692" y="1166"/>
                    </a:cubicBezTo>
                    <a:cubicBezTo>
                      <a:pt x="7829" y="1189"/>
                      <a:pt x="7966" y="1211"/>
                      <a:pt x="8080" y="1234"/>
                    </a:cubicBezTo>
                    <a:cubicBezTo>
                      <a:pt x="8103" y="1234"/>
                      <a:pt x="8126" y="1257"/>
                      <a:pt x="8126" y="1257"/>
                    </a:cubicBezTo>
                    <a:cubicBezTo>
                      <a:pt x="8172" y="1257"/>
                      <a:pt x="8217" y="1280"/>
                      <a:pt x="8240" y="1280"/>
                    </a:cubicBezTo>
                    <a:cubicBezTo>
                      <a:pt x="8331" y="1303"/>
                      <a:pt x="8400" y="1326"/>
                      <a:pt x="8468" y="1348"/>
                    </a:cubicBezTo>
                    <a:cubicBezTo>
                      <a:pt x="8765" y="1440"/>
                      <a:pt x="9039" y="1577"/>
                      <a:pt x="9290" y="1691"/>
                    </a:cubicBezTo>
                    <a:cubicBezTo>
                      <a:pt x="9313" y="1714"/>
                      <a:pt x="9404" y="1759"/>
                      <a:pt x="9427" y="1759"/>
                    </a:cubicBezTo>
                    <a:cubicBezTo>
                      <a:pt x="9473" y="1805"/>
                      <a:pt x="9541" y="1828"/>
                      <a:pt x="9587" y="1873"/>
                    </a:cubicBezTo>
                    <a:cubicBezTo>
                      <a:pt x="9724" y="1942"/>
                      <a:pt x="9861" y="2033"/>
                      <a:pt x="9975" y="2124"/>
                    </a:cubicBezTo>
                    <a:cubicBezTo>
                      <a:pt x="10089" y="2216"/>
                      <a:pt x="10203" y="2307"/>
                      <a:pt x="10317" y="2398"/>
                    </a:cubicBezTo>
                    <a:cubicBezTo>
                      <a:pt x="10386" y="2444"/>
                      <a:pt x="10431" y="2490"/>
                      <a:pt x="10477" y="2535"/>
                    </a:cubicBezTo>
                    <a:cubicBezTo>
                      <a:pt x="10500" y="2558"/>
                      <a:pt x="10545" y="2581"/>
                      <a:pt x="10568" y="2604"/>
                    </a:cubicBezTo>
                    <a:cubicBezTo>
                      <a:pt x="10568" y="2604"/>
                      <a:pt x="10568" y="2604"/>
                      <a:pt x="10568" y="2627"/>
                    </a:cubicBezTo>
                    <a:cubicBezTo>
                      <a:pt x="10591" y="2627"/>
                      <a:pt x="10591" y="2627"/>
                      <a:pt x="10591" y="2649"/>
                    </a:cubicBezTo>
                    <a:cubicBezTo>
                      <a:pt x="10819" y="2878"/>
                      <a:pt x="11025" y="3106"/>
                      <a:pt x="11207" y="3357"/>
                    </a:cubicBezTo>
                    <a:cubicBezTo>
                      <a:pt x="11299" y="3494"/>
                      <a:pt x="11390" y="3608"/>
                      <a:pt x="11458" y="3745"/>
                    </a:cubicBezTo>
                    <a:lnTo>
                      <a:pt x="11481" y="3745"/>
                    </a:lnTo>
                    <a:cubicBezTo>
                      <a:pt x="11504" y="3791"/>
                      <a:pt x="11527" y="3813"/>
                      <a:pt x="11527" y="3836"/>
                    </a:cubicBezTo>
                    <a:cubicBezTo>
                      <a:pt x="11573" y="3928"/>
                      <a:pt x="11618" y="3996"/>
                      <a:pt x="11664" y="4087"/>
                    </a:cubicBezTo>
                    <a:cubicBezTo>
                      <a:pt x="11801" y="4338"/>
                      <a:pt x="11915" y="4612"/>
                      <a:pt x="12006" y="4909"/>
                    </a:cubicBezTo>
                    <a:cubicBezTo>
                      <a:pt x="12029" y="4955"/>
                      <a:pt x="12052" y="5023"/>
                      <a:pt x="12052" y="5092"/>
                    </a:cubicBezTo>
                    <a:cubicBezTo>
                      <a:pt x="12052" y="5090"/>
                      <a:pt x="12052" y="5089"/>
                      <a:pt x="12053" y="5089"/>
                    </a:cubicBezTo>
                    <a:cubicBezTo>
                      <a:pt x="12059" y="5089"/>
                      <a:pt x="12098" y="5208"/>
                      <a:pt x="12098" y="5229"/>
                    </a:cubicBezTo>
                    <a:cubicBezTo>
                      <a:pt x="12143" y="5366"/>
                      <a:pt x="12166" y="5525"/>
                      <a:pt x="12189" y="5662"/>
                    </a:cubicBezTo>
                    <a:cubicBezTo>
                      <a:pt x="12212" y="5822"/>
                      <a:pt x="12234" y="5959"/>
                      <a:pt x="12234" y="6096"/>
                    </a:cubicBezTo>
                    <a:cubicBezTo>
                      <a:pt x="12257" y="6165"/>
                      <a:pt x="12257" y="6233"/>
                      <a:pt x="12257" y="6301"/>
                    </a:cubicBezTo>
                    <a:cubicBezTo>
                      <a:pt x="12257" y="6347"/>
                      <a:pt x="12257" y="6393"/>
                      <a:pt x="12257" y="6416"/>
                    </a:cubicBezTo>
                    <a:cubicBezTo>
                      <a:pt x="12257" y="6438"/>
                      <a:pt x="12257" y="6484"/>
                      <a:pt x="12257" y="6507"/>
                    </a:cubicBezTo>
                    <a:cubicBezTo>
                      <a:pt x="12280" y="6781"/>
                      <a:pt x="12257" y="7055"/>
                      <a:pt x="12212" y="7351"/>
                    </a:cubicBezTo>
                    <a:cubicBezTo>
                      <a:pt x="12189" y="7488"/>
                      <a:pt x="12166" y="7625"/>
                      <a:pt x="12143" y="7762"/>
                    </a:cubicBezTo>
                    <a:cubicBezTo>
                      <a:pt x="12143" y="7831"/>
                      <a:pt x="12120" y="7876"/>
                      <a:pt x="12098" y="7945"/>
                    </a:cubicBezTo>
                    <a:cubicBezTo>
                      <a:pt x="12098" y="7945"/>
                      <a:pt x="12098" y="7968"/>
                      <a:pt x="12098" y="7968"/>
                    </a:cubicBezTo>
                    <a:cubicBezTo>
                      <a:pt x="12075" y="8013"/>
                      <a:pt x="12075" y="8059"/>
                      <a:pt x="12052" y="8105"/>
                    </a:cubicBezTo>
                    <a:cubicBezTo>
                      <a:pt x="11983" y="8401"/>
                      <a:pt x="11869" y="8675"/>
                      <a:pt x="11755" y="8949"/>
                    </a:cubicBezTo>
                    <a:cubicBezTo>
                      <a:pt x="11710" y="9018"/>
                      <a:pt x="11687" y="9086"/>
                      <a:pt x="11664" y="9132"/>
                    </a:cubicBezTo>
                    <a:cubicBezTo>
                      <a:pt x="11641" y="9155"/>
                      <a:pt x="11573" y="9269"/>
                      <a:pt x="11573" y="9269"/>
                    </a:cubicBezTo>
                    <a:cubicBezTo>
                      <a:pt x="11504" y="9406"/>
                      <a:pt x="11436" y="9543"/>
                      <a:pt x="11344" y="9657"/>
                    </a:cubicBezTo>
                    <a:cubicBezTo>
                      <a:pt x="11185" y="9908"/>
                      <a:pt x="11002" y="10136"/>
                      <a:pt x="10797" y="10364"/>
                    </a:cubicBezTo>
                    <a:cubicBezTo>
                      <a:pt x="10774" y="10387"/>
                      <a:pt x="10751" y="10410"/>
                      <a:pt x="10728" y="10433"/>
                    </a:cubicBezTo>
                    <a:cubicBezTo>
                      <a:pt x="10728" y="10456"/>
                      <a:pt x="10705" y="10456"/>
                      <a:pt x="10705" y="10456"/>
                    </a:cubicBezTo>
                    <a:cubicBezTo>
                      <a:pt x="10660" y="10501"/>
                      <a:pt x="10591" y="10570"/>
                      <a:pt x="10545" y="10615"/>
                    </a:cubicBezTo>
                    <a:cubicBezTo>
                      <a:pt x="10431" y="10730"/>
                      <a:pt x="10317" y="10821"/>
                      <a:pt x="10180" y="10935"/>
                    </a:cubicBezTo>
                    <a:cubicBezTo>
                      <a:pt x="10066" y="11026"/>
                      <a:pt x="9952" y="11118"/>
                      <a:pt x="9815" y="11186"/>
                    </a:cubicBezTo>
                    <a:cubicBezTo>
                      <a:pt x="9747" y="11232"/>
                      <a:pt x="9678" y="11277"/>
                      <a:pt x="9610" y="11323"/>
                    </a:cubicBezTo>
                    <a:cubicBezTo>
                      <a:pt x="9610" y="11323"/>
                      <a:pt x="9587" y="11346"/>
                      <a:pt x="9587" y="11346"/>
                    </a:cubicBezTo>
                    <a:cubicBezTo>
                      <a:pt x="9541" y="11369"/>
                      <a:pt x="9518" y="11391"/>
                      <a:pt x="9473" y="11414"/>
                    </a:cubicBezTo>
                    <a:cubicBezTo>
                      <a:pt x="9222" y="11551"/>
                      <a:pt x="8925" y="11688"/>
                      <a:pt x="8651" y="11802"/>
                    </a:cubicBezTo>
                    <a:cubicBezTo>
                      <a:pt x="8514" y="11848"/>
                      <a:pt x="8400" y="11871"/>
                      <a:pt x="8263" y="11916"/>
                    </a:cubicBezTo>
                    <a:cubicBezTo>
                      <a:pt x="8263" y="11916"/>
                      <a:pt x="8172" y="11939"/>
                      <a:pt x="8126" y="11962"/>
                    </a:cubicBezTo>
                    <a:cubicBezTo>
                      <a:pt x="8057" y="11962"/>
                      <a:pt x="7966" y="11985"/>
                      <a:pt x="7875" y="12008"/>
                    </a:cubicBezTo>
                    <a:cubicBezTo>
                      <a:pt x="7601" y="12076"/>
                      <a:pt x="7304" y="12099"/>
                      <a:pt x="7007" y="12122"/>
                    </a:cubicBezTo>
                    <a:lnTo>
                      <a:pt x="6688" y="12122"/>
                    </a:lnTo>
                    <a:cubicBezTo>
                      <a:pt x="6528" y="12122"/>
                      <a:pt x="6368" y="12122"/>
                      <a:pt x="6209" y="12099"/>
                    </a:cubicBezTo>
                    <a:cubicBezTo>
                      <a:pt x="6072" y="12076"/>
                      <a:pt x="5935" y="12076"/>
                      <a:pt x="5798" y="12053"/>
                    </a:cubicBezTo>
                    <a:cubicBezTo>
                      <a:pt x="5729" y="12031"/>
                      <a:pt x="5661" y="12031"/>
                      <a:pt x="5592" y="12008"/>
                    </a:cubicBezTo>
                    <a:cubicBezTo>
                      <a:pt x="5547" y="12008"/>
                      <a:pt x="5501" y="11985"/>
                      <a:pt x="5478" y="11985"/>
                    </a:cubicBezTo>
                    <a:cubicBezTo>
                      <a:pt x="5455" y="11985"/>
                      <a:pt x="5433" y="11962"/>
                      <a:pt x="5410" y="11962"/>
                    </a:cubicBezTo>
                    <a:cubicBezTo>
                      <a:pt x="5136" y="11894"/>
                      <a:pt x="4862" y="11802"/>
                      <a:pt x="4611" y="11711"/>
                    </a:cubicBezTo>
                    <a:cubicBezTo>
                      <a:pt x="4474" y="11643"/>
                      <a:pt x="4360" y="11597"/>
                      <a:pt x="4223" y="11528"/>
                    </a:cubicBezTo>
                    <a:cubicBezTo>
                      <a:pt x="4200" y="11506"/>
                      <a:pt x="4154" y="11483"/>
                      <a:pt x="4109" y="11460"/>
                    </a:cubicBezTo>
                    <a:lnTo>
                      <a:pt x="4086" y="11460"/>
                    </a:lnTo>
                    <a:cubicBezTo>
                      <a:pt x="4017" y="11414"/>
                      <a:pt x="3949" y="11369"/>
                      <a:pt x="3880" y="11346"/>
                    </a:cubicBezTo>
                    <a:cubicBezTo>
                      <a:pt x="3629" y="11186"/>
                      <a:pt x="3378" y="11003"/>
                      <a:pt x="3150" y="10798"/>
                    </a:cubicBezTo>
                    <a:cubicBezTo>
                      <a:pt x="3104" y="10752"/>
                      <a:pt x="3036" y="10707"/>
                      <a:pt x="2990" y="10661"/>
                    </a:cubicBezTo>
                    <a:cubicBezTo>
                      <a:pt x="2967" y="10638"/>
                      <a:pt x="2945" y="10615"/>
                      <a:pt x="2899" y="10593"/>
                    </a:cubicBezTo>
                    <a:cubicBezTo>
                      <a:pt x="2899" y="10570"/>
                      <a:pt x="2899" y="10570"/>
                      <a:pt x="2899" y="10570"/>
                    </a:cubicBezTo>
                    <a:cubicBezTo>
                      <a:pt x="2785" y="10456"/>
                      <a:pt x="2671" y="10342"/>
                      <a:pt x="2557" y="10227"/>
                    </a:cubicBezTo>
                    <a:cubicBezTo>
                      <a:pt x="2374" y="9976"/>
                      <a:pt x="2191" y="9725"/>
                      <a:pt x="2009" y="9474"/>
                    </a:cubicBezTo>
                    <a:cubicBezTo>
                      <a:pt x="2009" y="9451"/>
                      <a:pt x="2009" y="9451"/>
                      <a:pt x="2009" y="9451"/>
                    </a:cubicBezTo>
                    <a:cubicBezTo>
                      <a:pt x="1986" y="9406"/>
                      <a:pt x="1963" y="9383"/>
                      <a:pt x="1940" y="9337"/>
                    </a:cubicBezTo>
                    <a:cubicBezTo>
                      <a:pt x="1917" y="9292"/>
                      <a:pt x="1872" y="9223"/>
                      <a:pt x="1849" y="9177"/>
                    </a:cubicBezTo>
                    <a:cubicBezTo>
                      <a:pt x="1781" y="9018"/>
                      <a:pt x="1712" y="8881"/>
                      <a:pt x="1644" y="8721"/>
                    </a:cubicBezTo>
                    <a:cubicBezTo>
                      <a:pt x="1575" y="8584"/>
                      <a:pt x="1529" y="8447"/>
                      <a:pt x="1484" y="8310"/>
                    </a:cubicBezTo>
                    <a:cubicBezTo>
                      <a:pt x="1461" y="8242"/>
                      <a:pt x="1438" y="8173"/>
                      <a:pt x="1415" y="8105"/>
                    </a:cubicBezTo>
                    <a:cubicBezTo>
                      <a:pt x="1415" y="8105"/>
                      <a:pt x="1415" y="8105"/>
                      <a:pt x="1415" y="8082"/>
                    </a:cubicBezTo>
                    <a:cubicBezTo>
                      <a:pt x="1415" y="8036"/>
                      <a:pt x="1392" y="7991"/>
                      <a:pt x="1392" y="7945"/>
                    </a:cubicBezTo>
                    <a:cubicBezTo>
                      <a:pt x="1324" y="7671"/>
                      <a:pt x="1256" y="7374"/>
                      <a:pt x="1233" y="7078"/>
                    </a:cubicBezTo>
                    <a:cubicBezTo>
                      <a:pt x="1233" y="7009"/>
                      <a:pt x="1233" y="6941"/>
                      <a:pt x="1233" y="6872"/>
                    </a:cubicBezTo>
                    <a:cubicBezTo>
                      <a:pt x="1210" y="6849"/>
                      <a:pt x="1210" y="6804"/>
                      <a:pt x="1210" y="6781"/>
                    </a:cubicBezTo>
                    <a:cubicBezTo>
                      <a:pt x="1210" y="6781"/>
                      <a:pt x="1210" y="6735"/>
                      <a:pt x="1210" y="6712"/>
                    </a:cubicBezTo>
                    <a:cubicBezTo>
                      <a:pt x="1210" y="6689"/>
                      <a:pt x="1210" y="6644"/>
                      <a:pt x="1210" y="6644"/>
                    </a:cubicBezTo>
                    <a:cubicBezTo>
                      <a:pt x="1210" y="6598"/>
                      <a:pt x="1210" y="6575"/>
                      <a:pt x="1210" y="6553"/>
                    </a:cubicBezTo>
                    <a:cubicBezTo>
                      <a:pt x="1210" y="6461"/>
                      <a:pt x="1210" y="6393"/>
                      <a:pt x="1233" y="6301"/>
                    </a:cubicBezTo>
                    <a:cubicBezTo>
                      <a:pt x="1233" y="6005"/>
                      <a:pt x="1278" y="5708"/>
                      <a:pt x="1347" y="5411"/>
                    </a:cubicBezTo>
                    <a:cubicBezTo>
                      <a:pt x="1347" y="5388"/>
                      <a:pt x="1347" y="5366"/>
                      <a:pt x="1370" y="5320"/>
                    </a:cubicBezTo>
                    <a:cubicBezTo>
                      <a:pt x="1370" y="5308"/>
                      <a:pt x="1370" y="5280"/>
                      <a:pt x="1370" y="5251"/>
                    </a:cubicBezTo>
                    <a:cubicBezTo>
                      <a:pt x="1392" y="5229"/>
                      <a:pt x="1392" y="5183"/>
                      <a:pt x="1392" y="5183"/>
                    </a:cubicBezTo>
                    <a:cubicBezTo>
                      <a:pt x="1415" y="5160"/>
                      <a:pt x="1415" y="5137"/>
                      <a:pt x="1415" y="5092"/>
                    </a:cubicBezTo>
                    <a:cubicBezTo>
                      <a:pt x="1461" y="4955"/>
                      <a:pt x="1529" y="4795"/>
                      <a:pt x="1575" y="4658"/>
                    </a:cubicBezTo>
                    <a:cubicBezTo>
                      <a:pt x="1621" y="4521"/>
                      <a:pt x="1689" y="4384"/>
                      <a:pt x="1735" y="4247"/>
                    </a:cubicBezTo>
                    <a:cubicBezTo>
                      <a:pt x="1758" y="4202"/>
                      <a:pt x="1803" y="4133"/>
                      <a:pt x="1826" y="4087"/>
                    </a:cubicBezTo>
                    <a:cubicBezTo>
                      <a:pt x="1849" y="4042"/>
                      <a:pt x="1849" y="4019"/>
                      <a:pt x="1872" y="3973"/>
                    </a:cubicBezTo>
                    <a:cubicBezTo>
                      <a:pt x="1872" y="3973"/>
                      <a:pt x="1895" y="3950"/>
                      <a:pt x="1895" y="3950"/>
                    </a:cubicBezTo>
                    <a:cubicBezTo>
                      <a:pt x="1895" y="3950"/>
                      <a:pt x="1895" y="3950"/>
                      <a:pt x="1895" y="3928"/>
                    </a:cubicBezTo>
                    <a:cubicBezTo>
                      <a:pt x="2054" y="3677"/>
                      <a:pt x="2214" y="3425"/>
                      <a:pt x="2397" y="3197"/>
                    </a:cubicBezTo>
                    <a:cubicBezTo>
                      <a:pt x="2488" y="3083"/>
                      <a:pt x="2579" y="2969"/>
                      <a:pt x="2671" y="2855"/>
                    </a:cubicBezTo>
                    <a:cubicBezTo>
                      <a:pt x="2694" y="2832"/>
                      <a:pt x="2739" y="2786"/>
                      <a:pt x="2762" y="2764"/>
                    </a:cubicBezTo>
                    <a:cubicBezTo>
                      <a:pt x="2762" y="2764"/>
                      <a:pt x="2762" y="2764"/>
                      <a:pt x="2785" y="2741"/>
                    </a:cubicBezTo>
                    <a:cubicBezTo>
                      <a:pt x="2830" y="2695"/>
                      <a:pt x="2899" y="2627"/>
                      <a:pt x="2967" y="2581"/>
                    </a:cubicBezTo>
                    <a:cubicBezTo>
                      <a:pt x="3196" y="2376"/>
                      <a:pt x="3424" y="2170"/>
                      <a:pt x="3698" y="1987"/>
                    </a:cubicBezTo>
                    <a:cubicBezTo>
                      <a:pt x="3743" y="1965"/>
                      <a:pt x="3812" y="1919"/>
                      <a:pt x="3880" y="1873"/>
                    </a:cubicBezTo>
                    <a:lnTo>
                      <a:pt x="3903" y="1873"/>
                    </a:lnTo>
                    <a:cubicBezTo>
                      <a:pt x="3926" y="1851"/>
                      <a:pt x="3949" y="1828"/>
                      <a:pt x="3995" y="1805"/>
                    </a:cubicBezTo>
                    <a:cubicBezTo>
                      <a:pt x="4109" y="1736"/>
                      <a:pt x="4246" y="1668"/>
                      <a:pt x="4405" y="1599"/>
                    </a:cubicBezTo>
                    <a:cubicBezTo>
                      <a:pt x="4656" y="1485"/>
                      <a:pt x="4930" y="1371"/>
                      <a:pt x="5227" y="1280"/>
                    </a:cubicBezTo>
                    <a:cubicBezTo>
                      <a:pt x="5227" y="1280"/>
                      <a:pt x="5341" y="1257"/>
                      <a:pt x="5364" y="1257"/>
                    </a:cubicBezTo>
                    <a:cubicBezTo>
                      <a:pt x="5433" y="1234"/>
                      <a:pt x="5501" y="1211"/>
                      <a:pt x="5570" y="1189"/>
                    </a:cubicBezTo>
                    <a:cubicBezTo>
                      <a:pt x="5729" y="1166"/>
                      <a:pt x="5889" y="1143"/>
                      <a:pt x="6049" y="1120"/>
                    </a:cubicBezTo>
                    <a:cubicBezTo>
                      <a:pt x="6186" y="1097"/>
                      <a:pt x="6323" y="1097"/>
                      <a:pt x="6460" y="1074"/>
                    </a:cubicBezTo>
                    <a:close/>
                    <a:moveTo>
                      <a:pt x="6756" y="1"/>
                    </a:moveTo>
                    <a:cubicBezTo>
                      <a:pt x="5428" y="1"/>
                      <a:pt x="4145" y="388"/>
                      <a:pt x="3036" y="1143"/>
                    </a:cubicBezTo>
                    <a:cubicBezTo>
                      <a:pt x="1895" y="1896"/>
                      <a:pt x="1027" y="3037"/>
                      <a:pt x="548" y="4316"/>
                    </a:cubicBezTo>
                    <a:cubicBezTo>
                      <a:pt x="91" y="5525"/>
                      <a:pt x="0" y="6895"/>
                      <a:pt x="320" y="8173"/>
                    </a:cubicBezTo>
                    <a:cubicBezTo>
                      <a:pt x="685" y="9543"/>
                      <a:pt x="1438" y="10752"/>
                      <a:pt x="2511" y="11665"/>
                    </a:cubicBezTo>
                    <a:cubicBezTo>
                      <a:pt x="3693" y="12674"/>
                      <a:pt x="5230" y="13197"/>
                      <a:pt x="6767" y="13197"/>
                    </a:cubicBezTo>
                    <a:cubicBezTo>
                      <a:pt x="7872" y="13197"/>
                      <a:pt x="8978" y="12927"/>
                      <a:pt x="9952" y="12373"/>
                    </a:cubicBezTo>
                    <a:cubicBezTo>
                      <a:pt x="10272" y="12190"/>
                      <a:pt x="10568" y="11985"/>
                      <a:pt x="10865" y="11780"/>
                    </a:cubicBezTo>
                    <a:cubicBezTo>
                      <a:pt x="11915" y="10912"/>
                      <a:pt x="12714" y="9748"/>
                      <a:pt x="13079" y="8447"/>
                    </a:cubicBezTo>
                    <a:cubicBezTo>
                      <a:pt x="13444" y="7146"/>
                      <a:pt x="13421" y="5776"/>
                      <a:pt x="12988" y="4475"/>
                    </a:cubicBezTo>
                    <a:cubicBezTo>
                      <a:pt x="12143" y="1896"/>
                      <a:pt x="9610" y="47"/>
                      <a:pt x="6871" y="2"/>
                    </a:cubicBezTo>
                    <a:cubicBezTo>
                      <a:pt x="6832" y="1"/>
                      <a:pt x="6794" y="1"/>
                      <a:pt x="6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0"/>
              <p:cNvSpPr/>
              <p:nvPr/>
            </p:nvSpPr>
            <p:spPr>
              <a:xfrm>
                <a:off x="7249662" y="2424461"/>
                <a:ext cx="163979" cy="189290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2266" extrusionOk="0">
                    <a:moveTo>
                      <a:pt x="1287" y="1"/>
                    </a:moveTo>
                    <a:cubicBezTo>
                      <a:pt x="1237" y="1"/>
                      <a:pt x="1213" y="103"/>
                      <a:pt x="1180" y="103"/>
                    </a:cubicBezTo>
                    <a:cubicBezTo>
                      <a:pt x="1175" y="103"/>
                      <a:pt x="1169" y="100"/>
                      <a:pt x="1164" y="94"/>
                    </a:cubicBezTo>
                    <a:cubicBezTo>
                      <a:pt x="1148" y="79"/>
                      <a:pt x="1079" y="42"/>
                      <a:pt x="1023" y="42"/>
                    </a:cubicBezTo>
                    <a:cubicBezTo>
                      <a:pt x="996" y="42"/>
                      <a:pt x="973" y="50"/>
                      <a:pt x="958" y="71"/>
                    </a:cubicBezTo>
                    <a:cubicBezTo>
                      <a:pt x="913" y="117"/>
                      <a:pt x="935" y="254"/>
                      <a:pt x="935" y="254"/>
                    </a:cubicBezTo>
                    <a:cubicBezTo>
                      <a:pt x="935" y="254"/>
                      <a:pt x="905" y="244"/>
                      <a:pt x="864" y="244"/>
                    </a:cubicBezTo>
                    <a:cubicBezTo>
                      <a:pt x="844" y="244"/>
                      <a:pt x="821" y="246"/>
                      <a:pt x="798" y="254"/>
                    </a:cubicBezTo>
                    <a:cubicBezTo>
                      <a:pt x="730" y="254"/>
                      <a:pt x="707" y="300"/>
                      <a:pt x="707" y="368"/>
                    </a:cubicBezTo>
                    <a:cubicBezTo>
                      <a:pt x="684" y="414"/>
                      <a:pt x="707" y="437"/>
                      <a:pt x="639" y="460"/>
                    </a:cubicBezTo>
                    <a:cubicBezTo>
                      <a:pt x="593" y="482"/>
                      <a:pt x="593" y="596"/>
                      <a:pt x="570" y="711"/>
                    </a:cubicBezTo>
                    <a:cubicBezTo>
                      <a:pt x="570" y="848"/>
                      <a:pt x="684" y="1624"/>
                      <a:pt x="639" y="1646"/>
                    </a:cubicBezTo>
                    <a:cubicBezTo>
                      <a:pt x="616" y="1692"/>
                      <a:pt x="182" y="1989"/>
                      <a:pt x="91" y="2057"/>
                    </a:cubicBezTo>
                    <a:cubicBezTo>
                      <a:pt x="6" y="2142"/>
                      <a:pt x="0" y="2265"/>
                      <a:pt x="18" y="2265"/>
                    </a:cubicBezTo>
                    <a:cubicBezTo>
                      <a:pt x="19" y="2265"/>
                      <a:pt x="21" y="2264"/>
                      <a:pt x="22" y="2263"/>
                    </a:cubicBezTo>
                    <a:cubicBezTo>
                      <a:pt x="68" y="2240"/>
                      <a:pt x="456" y="1943"/>
                      <a:pt x="753" y="1920"/>
                    </a:cubicBezTo>
                    <a:cubicBezTo>
                      <a:pt x="1050" y="1898"/>
                      <a:pt x="1278" y="1738"/>
                      <a:pt x="1346" y="1646"/>
                    </a:cubicBezTo>
                    <a:cubicBezTo>
                      <a:pt x="1415" y="1555"/>
                      <a:pt x="1803" y="1076"/>
                      <a:pt x="1803" y="1076"/>
                    </a:cubicBezTo>
                    <a:cubicBezTo>
                      <a:pt x="1803" y="1076"/>
                      <a:pt x="1963" y="848"/>
                      <a:pt x="1963" y="779"/>
                    </a:cubicBezTo>
                    <a:cubicBezTo>
                      <a:pt x="1963" y="711"/>
                      <a:pt x="1757" y="391"/>
                      <a:pt x="1666" y="277"/>
                    </a:cubicBezTo>
                    <a:cubicBezTo>
                      <a:pt x="1552" y="163"/>
                      <a:pt x="1369" y="26"/>
                      <a:pt x="1301" y="3"/>
                    </a:cubicBezTo>
                    <a:cubicBezTo>
                      <a:pt x="1296" y="1"/>
                      <a:pt x="1292" y="1"/>
                      <a:pt x="12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0"/>
              <p:cNvSpPr/>
              <p:nvPr/>
            </p:nvSpPr>
            <p:spPr>
              <a:xfrm>
                <a:off x="7295354" y="2460882"/>
                <a:ext cx="49620" cy="97318"/>
              </a:xfrm>
              <a:custGeom>
                <a:avLst/>
                <a:gdLst/>
                <a:ahLst/>
                <a:cxnLst/>
                <a:rect l="l" t="t" r="r" b="b"/>
                <a:pathLst>
                  <a:path w="594" h="1165" fill="none" extrusionOk="0">
                    <a:moveTo>
                      <a:pt x="594" y="982"/>
                    </a:moveTo>
                    <a:cubicBezTo>
                      <a:pt x="594" y="982"/>
                      <a:pt x="320" y="69"/>
                      <a:pt x="160" y="46"/>
                    </a:cubicBezTo>
                    <a:cubicBezTo>
                      <a:pt x="0" y="1"/>
                      <a:pt x="23" y="229"/>
                      <a:pt x="46" y="663"/>
                    </a:cubicBezTo>
                    <a:lnTo>
                      <a:pt x="114" y="1165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0"/>
              <p:cNvSpPr/>
              <p:nvPr/>
            </p:nvSpPr>
            <p:spPr>
              <a:xfrm>
                <a:off x="7304877" y="2443758"/>
                <a:ext cx="59226" cy="78272"/>
              </a:xfrm>
              <a:custGeom>
                <a:avLst/>
                <a:gdLst/>
                <a:ahLst/>
                <a:cxnLst/>
                <a:rect l="l" t="t" r="r" b="b"/>
                <a:pathLst>
                  <a:path w="709" h="937" fill="none" extrusionOk="0">
                    <a:moveTo>
                      <a:pt x="708" y="936"/>
                    </a:moveTo>
                    <a:cubicBezTo>
                      <a:pt x="708" y="936"/>
                      <a:pt x="434" y="320"/>
                      <a:pt x="411" y="274"/>
                    </a:cubicBezTo>
                    <a:cubicBezTo>
                      <a:pt x="389" y="229"/>
                      <a:pt x="274" y="0"/>
                      <a:pt x="137" y="23"/>
                    </a:cubicBezTo>
                    <a:cubicBezTo>
                      <a:pt x="0" y="23"/>
                      <a:pt x="23" y="274"/>
                      <a:pt x="23" y="274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0"/>
              <p:cNvSpPr/>
              <p:nvPr/>
            </p:nvSpPr>
            <p:spPr>
              <a:xfrm>
                <a:off x="7323923" y="2422791"/>
                <a:ext cx="68749" cy="80110"/>
              </a:xfrm>
              <a:custGeom>
                <a:avLst/>
                <a:gdLst/>
                <a:ahLst/>
                <a:cxnLst/>
                <a:rect l="l" t="t" r="r" b="b"/>
                <a:pathLst>
                  <a:path w="823" h="959" fill="none" extrusionOk="0">
                    <a:moveTo>
                      <a:pt x="822" y="959"/>
                    </a:moveTo>
                    <a:cubicBezTo>
                      <a:pt x="822" y="959"/>
                      <a:pt x="389" y="137"/>
                      <a:pt x="206" y="69"/>
                    </a:cubicBezTo>
                    <a:cubicBezTo>
                      <a:pt x="24" y="0"/>
                      <a:pt x="1" y="160"/>
                      <a:pt x="46" y="343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0"/>
              <p:cNvSpPr/>
              <p:nvPr/>
            </p:nvSpPr>
            <p:spPr>
              <a:xfrm>
                <a:off x="7241977" y="2417027"/>
                <a:ext cx="173586" cy="207919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2489" fill="none" extrusionOk="0">
                    <a:moveTo>
                      <a:pt x="1324" y="252"/>
                    </a:moveTo>
                    <a:cubicBezTo>
                      <a:pt x="1324" y="252"/>
                      <a:pt x="1233" y="1"/>
                      <a:pt x="1507" y="138"/>
                    </a:cubicBezTo>
                    <a:cubicBezTo>
                      <a:pt x="1689" y="229"/>
                      <a:pt x="2032" y="754"/>
                      <a:pt x="2055" y="868"/>
                    </a:cubicBezTo>
                    <a:cubicBezTo>
                      <a:pt x="2077" y="1005"/>
                      <a:pt x="1644" y="1439"/>
                      <a:pt x="1507" y="1644"/>
                    </a:cubicBezTo>
                    <a:cubicBezTo>
                      <a:pt x="1370" y="1850"/>
                      <a:pt x="1119" y="2032"/>
                      <a:pt x="776" y="2009"/>
                    </a:cubicBezTo>
                    <a:cubicBezTo>
                      <a:pt x="594" y="2009"/>
                      <a:pt x="251" y="2283"/>
                      <a:pt x="0" y="2489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0"/>
              <p:cNvSpPr/>
              <p:nvPr/>
            </p:nvSpPr>
            <p:spPr>
              <a:xfrm>
                <a:off x="6309496" y="2922070"/>
                <a:ext cx="356778" cy="178347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135" extrusionOk="0">
                    <a:moveTo>
                      <a:pt x="587" y="0"/>
                    </a:moveTo>
                    <a:cubicBezTo>
                      <a:pt x="0" y="0"/>
                      <a:pt x="139" y="1441"/>
                      <a:pt x="139" y="1441"/>
                    </a:cubicBezTo>
                    <a:cubicBezTo>
                      <a:pt x="139" y="1441"/>
                      <a:pt x="2584" y="2135"/>
                      <a:pt x="3558" y="2135"/>
                    </a:cubicBezTo>
                    <a:cubicBezTo>
                      <a:pt x="3674" y="2135"/>
                      <a:pt x="3769" y="2125"/>
                      <a:pt x="3836" y="2103"/>
                    </a:cubicBezTo>
                    <a:cubicBezTo>
                      <a:pt x="4115" y="2018"/>
                      <a:pt x="3814" y="1914"/>
                      <a:pt x="3471" y="1835"/>
                    </a:cubicBezTo>
                    <a:lnTo>
                      <a:pt x="3471" y="1835"/>
                    </a:lnTo>
                    <a:cubicBezTo>
                      <a:pt x="3558" y="1845"/>
                      <a:pt x="3644" y="1852"/>
                      <a:pt x="3721" y="1852"/>
                    </a:cubicBezTo>
                    <a:cubicBezTo>
                      <a:pt x="3869" y="1852"/>
                      <a:pt x="3985" y="1828"/>
                      <a:pt x="4019" y="1761"/>
                    </a:cubicBezTo>
                    <a:cubicBezTo>
                      <a:pt x="4078" y="1628"/>
                      <a:pt x="3581" y="1514"/>
                      <a:pt x="3224" y="1450"/>
                    </a:cubicBezTo>
                    <a:lnTo>
                      <a:pt x="3224" y="1450"/>
                    </a:lnTo>
                    <a:cubicBezTo>
                      <a:pt x="3420" y="1477"/>
                      <a:pt x="3664" y="1504"/>
                      <a:pt x="3853" y="1504"/>
                    </a:cubicBezTo>
                    <a:cubicBezTo>
                      <a:pt x="4023" y="1504"/>
                      <a:pt x="4149" y="1482"/>
                      <a:pt x="4156" y="1419"/>
                    </a:cubicBezTo>
                    <a:cubicBezTo>
                      <a:pt x="4181" y="1317"/>
                      <a:pt x="3800" y="1223"/>
                      <a:pt x="3455" y="1159"/>
                    </a:cubicBezTo>
                    <a:lnTo>
                      <a:pt x="3455" y="1159"/>
                    </a:lnTo>
                    <a:cubicBezTo>
                      <a:pt x="3594" y="1176"/>
                      <a:pt x="3740" y="1188"/>
                      <a:pt x="3867" y="1188"/>
                    </a:cubicBezTo>
                    <a:cubicBezTo>
                      <a:pt x="4060" y="1188"/>
                      <a:pt x="4209" y="1160"/>
                      <a:pt x="4224" y="1076"/>
                    </a:cubicBezTo>
                    <a:cubicBezTo>
                      <a:pt x="4270" y="848"/>
                      <a:pt x="2969" y="711"/>
                      <a:pt x="2969" y="711"/>
                    </a:cubicBezTo>
                    <a:cubicBezTo>
                      <a:pt x="2969" y="711"/>
                      <a:pt x="3791" y="711"/>
                      <a:pt x="3745" y="528"/>
                    </a:cubicBezTo>
                    <a:cubicBezTo>
                      <a:pt x="3699" y="346"/>
                      <a:pt x="2010" y="460"/>
                      <a:pt x="732" y="26"/>
                    </a:cubicBezTo>
                    <a:cubicBezTo>
                      <a:pt x="679" y="9"/>
                      <a:pt x="631" y="0"/>
                      <a:pt x="5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0"/>
              <p:cNvSpPr/>
              <p:nvPr/>
            </p:nvSpPr>
            <p:spPr>
              <a:xfrm>
                <a:off x="5855827" y="2348362"/>
                <a:ext cx="568289" cy="743712"/>
              </a:xfrm>
              <a:custGeom>
                <a:avLst/>
                <a:gdLst/>
                <a:ahLst/>
                <a:cxnLst/>
                <a:rect l="l" t="t" r="r" b="b"/>
                <a:pathLst>
                  <a:path w="6803" h="8903" extrusionOk="0">
                    <a:moveTo>
                      <a:pt x="6802" y="1"/>
                    </a:moveTo>
                    <a:cubicBezTo>
                      <a:pt x="6802" y="1"/>
                      <a:pt x="6026" y="115"/>
                      <a:pt x="4999" y="663"/>
                    </a:cubicBezTo>
                    <a:cubicBezTo>
                      <a:pt x="4246" y="1051"/>
                      <a:pt x="3333" y="1713"/>
                      <a:pt x="2557" y="2557"/>
                    </a:cubicBezTo>
                    <a:cubicBezTo>
                      <a:pt x="2123" y="3037"/>
                      <a:pt x="1735" y="3493"/>
                      <a:pt x="1415" y="4132"/>
                    </a:cubicBezTo>
                    <a:cubicBezTo>
                      <a:pt x="1119" y="4726"/>
                      <a:pt x="776" y="5205"/>
                      <a:pt x="617" y="5639"/>
                    </a:cubicBezTo>
                    <a:cubicBezTo>
                      <a:pt x="0" y="7602"/>
                      <a:pt x="822" y="8287"/>
                      <a:pt x="1781" y="8538"/>
                    </a:cubicBezTo>
                    <a:cubicBezTo>
                      <a:pt x="2945" y="8857"/>
                      <a:pt x="5752" y="8903"/>
                      <a:pt x="5752" y="8903"/>
                    </a:cubicBezTo>
                    <a:lnTo>
                      <a:pt x="6620" y="6643"/>
                    </a:lnTo>
                    <a:lnTo>
                      <a:pt x="3812" y="5753"/>
                    </a:lnTo>
                    <a:cubicBezTo>
                      <a:pt x="3812" y="5753"/>
                      <a:pt x="4223" y="4246"/>
                      <a:pt x="4542" y="3425"/>
                    </a:cubicBezTo>
                    <a:lnTo>
                      <a:pt x="68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40"/>
              <p:cNvSpPr/>
              <p:nvPr/>
            </p:nvSpPr>
            <p:spPr>
              <a:xfrm>
                <a:off x="5813894" y="2348362"/>
                <a:ext cx="610223" cy="743712"/>
              </a:xfrm>
              <a:custGeom>
                <a:avLst/>
                <a:gdLst/>
                <a:ahLst/>
                <a:cxnLst/>
                <a:rect l="l" t="t" r="r" b="b"/>
                <a:pathLst>
                  <a:path w="7305" h="8903" fill="none" extrusionOk="0">
                    <a:moveTo>
                      <a:pt x="7304" y="1"/>
                    </a:moveTo>
                    <a:cubicBezTo>
                      <a:pt x="7304" y="1"/>
                      <a:pt x="4314" y="412"/>
                      <a:pt x="2100" y="3858"/>
                    </a:cubicBezTo>
                    <a:cubicBezTo>
                      <a:pt x="0" y="7077"/>
                      <a:pt x="1119" y="8241"/>
                      <a:pt x="2283" y="8538"/>
                    </a:cubicBezTo>
                    <a:cubicBezTo>
                      <a:pt x="3447" y="8857"/>
                      <a:pt x="6254" y="8903"/>
                      <a:pt x="6254" y="8903"/>
                    </a:cubicBezTo>
                    <a:lnTo>
                      <a:pt x="7122" y="6643"/>
                    </a:lnTo>
                    <a:lnTo>
                      <a:pt x="3515" y="5502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40"/>
              <p:cNvSpPr/>
              <p:nvPr/>
            </p:nvSpPr>
            <p:spPr>
              <a:xfrm>
                <a:off x="6174256" y="2634381"/>
                <a:ext cx="61064" cy="194553"/>
              </a:xfrm>
              <a:custGeom>
                <a:avLst/>
                <a:gdLst/>
                <a:ahLst/>
                <a:cxnLst/>
                <a:rect l="l" t="t" r="r" b="b"/>
                <a:pathLst>
                  <a:path w="731" h="2329" fill="none" extrusionOk="0">
                    <a:moveTo>
                      <a:pt x="0" y="2329"/>
                    </a:moveTo>
                    <a:cubicBezTo>
                      <a:pt x="0" y="2329"/>
                      <a:pt x="411" y="822"/>
                      <a:pt x="730" y="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40"/>
              <p:cNvSpPr/>
              <p:nvPr/>
            </p:nvSpPr>
            <p:spPr>
              <a:xfrm>
                <a:off x="6271488" y="2882308"/>
                <a:ext cx="137332" cy="209756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511" extrusionOk="0">
                    <a:moveTo>
                      <a:pt x="868" y="0"/>
                    </a:moveTo>
                    <a:lnTo>
                      <a:pt x="0" y="2488"/>
                    </a:lnTo>
                    <a:cubicBezTo>
                      <a:pt x="457" y="2511"/>
                      <a:pt x="776" y="2511"/>
                      <a:pt x="776" y="2511"/>
                    </a:cubicBezTo>
                    <a:lnTo>
                      <a:pt x="1644" y="251"/>
                    </a:lnTo>
                    <a:lnTo>
                      <a:pt x="8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40"/>
              <p:cNvSpPr/>
              <p:nvPr/>
            </p:nvSpPr>
            <p:spPr>
              <a:xfrm>
                <a:off x="6271488" y="2882308"/>
                <a:ext cx="137332" cy="209756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511" fill="none" extrusionOk="0">
                    <a:moveTo>
                      <a:pt x="1644" y="251"/>
                    </a:moveTo>
                    <a:lnTo>
                      <a:pt x="868" y="0"/>
                    </a:lnTo>
                    <a:lnTo>
                      <a:pt x="0" y="2488"/>
                    </a:lnTo>
                    <a:cubicBezTo>
                      <a:pt x="457" y="2511"/>
                      <a:pt x="776" y="2511"/>
                      <a:pt x="776" y="251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40"/>
              <p:cNvSpPr/>
              <p:nvPr/>
            </p:nvSpPr>
            <p:spPr>
              <a:xfrm>
                <a:off x="6380165" y="2356047"/>
                <a:ext cx="156378" cy="110684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1325" extrusionOk="0">
                    <a:moveTo>
                      <a:pt x="936" y="0"/>
                    </a:moveTo>
                    <a:cubicBezTo>
                      <a:pt x="411" y="0"/>
                      <a:pt x="0" y="297"/>
                      <a:pt x="0" y="662"/>
                    </a:cubicBezTo>
                    <a:cubicBezTo>
                      <a:pt x="0" y="1027"/>
                      <a:pt x="411" y="1324"/>
                      <a:pt x="936" y="1324"/>
                    </a:cubicBezTo>
                    <a:cubicBezTo>
                      <a:pt x="1438" y="1324"/>
                      <a:pt x="1872" y="1027"/>
                      <a:pt x="1872" y="662"/>
                    </a:cubicBezTo>
                    <a:cubicBezTo>
                      <a:pt x="1872" y="297"/>
                      <a:pt x="1438" y="0"/>
                      <a:pt x="9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40"/>
              <p:cNvSpPr/>
              <p:nvPr/>
            </p:nvSpPr>
            <p:spPr>
              <a:xfrm>
                <a:off x="6380165" y="2356047"/>
                <a:ext cx="156378" cy="110684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1325" fill="none" extrusionOk="0">
                    <a:moveTo>
                      <a:pt x="1872" y="662"/>
                    </a:moveTo>
                    <a:cubicBezTo>
                      <a:pt x="1872" y="1027"/>
                      <a:pt x="1438" y="1324"/>
                      <a:pt x="936" y="1324"/>
                    </a:cubicBezTo>
                    <a:cubicBezTo>
                      <a:pt x="411" y="1324"/>
                      <a:pt x="0" y="1027"/>
                      <a:pt x="0" y="662"/>
                    </a:cubicBezTo>
                    <a:cubicBezTo>
                      <a:pt x="0" y="297"/>
                      <a:pt x="411" y="0"/>
                      <a:pt x="936" y="0"/>
                    </a:cubicBezTo>
                    <a:cubicBezTo>
                      <a:pt x="1438" y="0"/>
                      <a:pt x="1872" y="297"/>
                      <a:pt x="1872" y="662"/>
                    </a:cubicBezTo>
                    <a:close/>
                  </a:path>
                </a:pathLst>
              </a:custGeom>
              <a:noFill/>
              <a:ln w="2275" cap="rnd" cmpd="sng">
                <a:solidFill>
                  <a:srgbClr val="01000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40"/>
              <p:cNvSpPr/>
              <p:nvPr/>
            </p:nvSpPr>
            <p:spPr>
              <a:xfrm>
                <a:off x="6414497" y="2388458"/>
                <a:ext cx="95397" cy="7443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891" extrusionOk="0">
                    <a:moveTo>
                      <a:pt x="0" y="0"/>
                    </a:moveTo>
                    <a:lnTo>
                      <a:pt x="46" y="366"/>
                    </a:lnTo>
                    <a:lnTo>
                      <a:pt x="365" y="891"/>
                    </a:lnTo>
                    <a:lnTo>
                      <a:pt x="776" y="891"/>
                    </a:lnTo>
                    <a:lnTo>
                      <a:pt x="1096" y="366"/>
                    </a:lnTo>
                    <a:lnTo>
                      <a:pt x="114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40"/>
              <p:cNvSpPr/>
              <p:nvPr/>
            </p:nvSpPr>
            <p:spPr>
              <a:xfrm>
                <a:off x="6441144" y="2458961"/>
                <a:ext cx="42018" cy="7769"/>
              </a:xfrm>
              <a:custGeom>
                <a:avLst/>
                <a:gdLst/>
                <a:ahLst/>
                <a:cxnLst/>
                <a:rect l="l" t="t" r="r" b="b"/>
                <a:pathLst>
                  <a:path w="503" h="93" extrusionOk="0">
                    <a:moveTo>
                      <a:pt x="69" y="1"/>
                    </a:moveTo>
                    <a:cubicBezTo>
                      <a:pt x="1" y="1"/>
                      <a:pt x="1" y="92"/>
                      <a:pt x="69" y="92"/>
                    </a:cubicBezTo>
                    <a:lnTo>
                      <a:pt x="434" y="92"/>
                    </a:lnTo>
                    <a:cubicBezTo>
                      <a:pt x="503" y="92"/>
                      <a:pt x="503" y="1"/>
                      <a:pt x="434" y="1"/>
                    </a:cubicBezTo>
                    <a:close/>
                  </a:path>
                </a:pathLst>
              </a:custGeom>
              <a:solidFill>
                <a:srgbClr val="01000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40"/>
              <p:cNvSpPr/>
              <p:nvPr/>
            </p:nvSpPr>
            <p:spPr>
              <a:xfrm>
                <a:off x="6341990" y="2323636"/>
                <a:ext cx="230807" cy="158299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1895" extrusionOk="0">
                    <a:moveTo>
                      <a:pt x="1393" y="343"/>
                    </a:moveTo>
                    <a:cubicBezTo>
                      <a:pt x="1872" y="343"/>
                      <a:pt x="2283" y="617"/>
                      <a:pt x="2283" y="959"/>
                    </a:cubicBezTo>
                    <a:cubicBezTo>
                      <a:pt x="2283" y="1278"/>
                      <a:pt x="1872" y="1552"/>
                      <a:pt x="1393" y="1552"/>
                    </a:cubicBezTo>
                    <a:cubicBezTo>
                      <a:pt x="891" y="1552"/>
                      <a:pt x="480" y="1278"/>
                      <a:pt x="480" y="959"/>
                    </a:cubicBezTo>
                    <a:cubicBezTo>
                      <a:pt x="480" y="617"/>
                      <a:pt x="891" y="343"/>
                      <a:pt x="1393" y="343"/>
                    </a:cubicBezTo>
                    <a:close/>
                    <a:moveTo>
                      <a:pt x="1393" y="0"/>
                    </a:moveTo>
                    <a:cubicBezTo>
                      <a:pt x="617" y="0"/>
                      <a:pt x="1" y="434"/>
                      <a:pt x="1" y="959"/>
                    </a:cubicBezTo>
                    <a:cubicBezTo>
                      <a:pt x="1" y="1461"/>
                      <a:pt x="617" y="1895"/>
                      <a:pt x="1393" y="1895"/>
                    </a:cubicBezTo>
                    <a:cubicBezTo>
                      <a:pt x="2146" y="1895"/>
                      <a:pt x="2763" y="1461"/>
                      <a:pt x="2763" y="959"/>
                    </a:cubicBezTo>
                    <a:cubicBezTo>
                      <a:pt x="2763" y="434"/>
                      <a:pt x="2146" y="0"/>
                      <a:pt x="13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40"/>
              <p:cNvSpPr/>
              <p:nvPr/>
            </p:nvSpPr>
            <p:spPr>
              <a:xfrm>
                <a:off x="6341990" y="2323636"/>
                <a:ext cx="230807" cy="158299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1895" fill="none" extrusionOk="0">
                    <a:moveTo>
                      <a:pt x="1393" y="1552"/>
                    </a:moveTo>
                    <a:cubicBezTo>
                      <a:pt x="891" y="1552"/>
                      <a:pt x="480" y="1278"/>
                      <a:pt x="480" y="959"/>
                    </a:cubicBezTo>
                    <a:cubicBezTo>
                      <a:pt x="480" y="617"/>
                      <a:pt x="891" y="343"/>
                      <a:pt x="1393" y="343"/>
                    </a:cubicBezTo>
                    <a:cubicBezTo>
                      <a:pt x="1872" y="343"/>
                      <a:pt x="2283" y="617"/>
                      <a:pt x="2283" y="959"/>
                    </a:cubicBezTo>
                    <a:cubicBezTo>
                      <a:pt x="2283" y="1278"/>
                      <a:pt x="1872" y="1552"/>
                      <a:pt x="1393" y="1552"/>
                    </a:cubicBezTo>
                    <a:close/>
                    <a:moveTo>
                      <a:pt x="1393" y="0"/>
                    </a:moveTo>
                    <a:cubicBezTo>
                      <a:pt x="617" y="0"/>
                      <a:pt x="1" y="434"/>
                      <a:pt x="1" y="959"/>
                    </a:cubicBezTo>
                    <a:cubicBezTo>
                      <a:pt x="1" y="1461"/>
                      <a:pt x="617" y="1895"/>
                      <a:pt x="1393" y="1895"/>
                    </a:cubicBezTo>
                    <a:cubicBezTo>
                      <a:pt x="2146" y="1895"/>
                      <a:pt x="2763" y="1461"/>
                      <a:pt x="2763" y="959"/>
                    </a:cubicBezTo>
                    <a:cubicBezTo>
                      <a:pt x="2763" y="434"/>
                      <a:pt x="2146" y="0"/>
                      <a:pt x="1393" y="0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40"/>
              <p:cNvSpPr/>
              <p:nvPr/>
            </p:nvSpPr>
            <p:spPr>
              <a:xfrm>
                <a:off x="6361036" y="2308350"/>
                <a:ext cx="196474" cy="143095"/>
              </a:xfrm>
              <a:custGeom>
                <a:avLst/>
                <a:gdLst/>
                <a:ahLst/>
                <a:cxnLst/>
                <a:rect l="l" t="t" r="r" b="b"/>
                <a:pathLst>
                  <a:path w="2352" h="1713" extrusionOk="0">
                    <a:moveTo>
                      <a:pt x="1256" y="1"/>
                    </a:moveTo>
                    <a:lnTo>
                      <a:pt x="1097" y="23"/>
                    </a:lnTo>
                    <a:lnTo>
                      <a:pt x="503" y="206"/>
                    </a:lnTo>
                    <a:lnTo>
                      <a:pt x="1" y="594"/>
                    </a:lnTo>
                    <a:lnTo>
                      <a:pt x="389" y="1713"/>
                    </a:lnTo>
                    <a:lnTo>
                      <a:pt x="1165" y="1119"/>
                    </a:lnTo>
                    <a:lnTo>
                      <a:pt x="1918" y="1713"/>
                    </a:lnTo>
                    <a:lnTo>
                      <a:pt x="2352" y="640"/>
                    </a:lnTo>
                    <a:lnTo>
                      <a:pt x="1804" y="206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40"/>
              <p:cNvSpPr/>
              <p:nvPr/>
            </p:nvSpPr>
            <p:spPr>
              <a:xfrm>
                <a:off x="6408733" y="2039539"/>
                <a:ext cx="204076" cy="343245"/>
              </a:xfrm>
              <a:custGeom>
                <a:avLst/>
                <a:gdLst/>
                <a:ahLst/>
                <a:cxnLst/>
                <a:rect l="l" t="t" r="r" b="b"/>
                <a:pathLst>
                  <a:path w="2443" h="4109" extrusionOk="0">
                    <a:moveTo>
                      <a:pt x="868" y="0"/>
                    </a:moveTo>
                    <a:cubicBezTo>
                      <a:pt x="389" y="0"/>
                      <a:pt x="1" y="457"/>
                      <a:pt x="1" y="982"/>
                    </a:cubicBezTo>
                    <a:lnTo>
                      <a:pt x="1" y="2100"/>
                    </a:lnTo>
                    <a:cubicBezTo>
                      <a:pt x="1" y="2123"/>
                      <a:pt x="1" y="2169"/>
                      <a:pt x="1" y="2192"/>
                    </a:cubicBezTo>
                    <a:cubicBezTo>
                      <a:pt x="1" y="2214"/>
                      <a:pt x="1" y="2260"/>
                      <a:pt x="1" y="2283"/>
                    </a:cubicBezTo>
                    <a:lnTo>
                      <a:pt x="1" y="2968"/>
                    </a:lnTo>
                    <a:lnTo>
                      <a:pt x="1" y="2990"/>
                    </a:lnTo>
                    <a:lnTo>
                      <a:pt x="1" y="3675"/>
                    </a:lnTo>
                    <a:cubicBezTo>
                      <a:pt x="1" y="3926"/>
                      <a:pt x="206" y="4109"/>
                      <a:pt x="434" y="4109"/>
                    </a:cubicBezTo>
                    <a:lnTo>
                      <a:pt x="731" y="4109"/>
                    </a:lnTo>
                    <a:cubicBezTo>
                      <a:pt x="959" y="4109"/>
                      <a:pt x="1165" y="3926"/>
                      <a:pt x="1165" y="3675"/>
                    </a:cubicBezTo>
                    <a:lnTo>
                      <a:pt x="1165" y="3082"/>
                    </a:lnTo>
                    <a:lnTo>
                      <a:pt x="1576" y="3082"/>
                    </a:lnTo>
                    <a:cubicBezTo>
                      <a:pt x="2055" y="3082"/>
                      <a:pt x="2443" y="2648"/>
                      <a:pt x="2443" y="2100"/>
                    </a:cubicBezTo>
                    <a:lnTo>
                      <a:pt x="2443" y="982"/>
                    </a:lnTo>
                    <a:cubicBezTo>
                      <a:pt x="2443" y="457"/>
                      <a:pt x="2055" y="0"/>
                      <a:pt x="157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40"/>
              <p:cNvSpPr/>
              <p:nvPr/>
            </p:nvSpPr>
            <p:spPr>
              <a:xfrm>
                <a:off x="6408733" y="2039539"/>
                <a:ext cx="204076" cy="343245"/>
              </a:xfrm>
              <a:custGeom>
                <a:avLst/>
                <a:gdLst/>
                <a:ahLst/>
                <a:cxnLst/>
                <a:rect l="l" t="t" r="r" b="b"/>
                <a:pathLst>
                  <a:path w="2443" h="4109" fill="none" extrusionOk="0">
                    <a:moveTo>
                      <a:pt x="1576" y="0"/>
                    </a:moveTo>
                    <a:lnTo>
                      <a:pt x="868" y="0"/>
                    </a:lnTo>
                    <a:cubicBezTo>
                      <a:pt x="389" y="0"/>
                      <a:pt x="1" y="457"/>
                      <a:pt x="1" y="982"/>
                    </a:cubicBezTo>
                    <a:lnTo>
                      <a:pt x="1" y="2100"/>
                    </a:lnTo>
                    <a:cubicBezTo>
                      <a:pt x="1" y="2123"/>
                      <a:pt x="1" y="2169"/>
                      <a:pt x="1" y="2192"/>
                    </a:cubicBezTo>
                    <a:cubicBezTo>
                      <a:pt x="1" y="2214"/>
                      <a:pt x="1" y="2260"/>
                      <a:pt x="1" y="2283"/>
                    </a:cubicBezTo>
                    <a:lnTo>
                      <a:pt x="1" y="2968"/>
                    </a:lnTo>
                    <a:lnTo>
                      <a:pt x="1" y="2990"/>
                    </a:lnTo>
                    <a:lnTo>
                      <a:pt x="1" y="3675"/>
                    </a:lnTo>
                    <a:cubicBezTo>
                      <a:pt x="1" y="3926"/>
                      <a:pt x="206" y="4109"/>
                      <a:pt x="434" y="4109"/>
                    </a:cubicBezTo>
                    <a:lnTo>
                      <a:pt x="731" y="4109"/>
                    </a:lnTo>
                    <a:cubicBezTo>
                      <a:pt x="959" y="4109"/>
                      <a:pt x="1165" y="3926"/>
                      <a:pt x="1165" y="3675"/>
                    </a:cubicBezTo>
                    <a:lnTo>
                      <a:pt x="1165" y="3082"/>
                    </a:lnTo>
                    <a:lnTo>
                      <a:pt x="1576" y="3082"/>
                    </a:lnTo>
                    <a:cubicBezTo>
                      <a:pt x="2055" y="3082"/>
                      <a:pt x="2443" y="2648"/>
                      <a:pt x="2443" y="2100"/>
                    </a:cubicBezTo>
                    <a:lnTo>
                      <a:pt x="2443" y="982"/>
                    </a:lnTo>
                    <a:cubicBezTo>
                      <a:pt x="2443" y="457"/>
                      <a:pt x="2055" y="0"/>
                      <a:pt x="157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40"/>
              <p:cNvSpPr/>
              <p:nvPr/>
            </p:nvSpPr>
            <p:spPr>
              <a:xfrm>
                <a:off x="6416335" y="2101270"/>
                <a:ext cx="200317" cy="196140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2348" extrusionOk="0">
                    <a:moveTo>
                      <a:pt x="195" y="1"/>
                    </a:moveTo>
                    <a:cubicBezTo>
                      <a:pt x="140" y="1"/>
                      <a:pt x="1" y="813"/>
                      <a:pt x="1" y="813"/>
                    </a:cubicBezTo>
                    <a:cubicBezTo>
                      <a:pt x="1" y="813"/>
                      <a:pt x="47" y="1704"/>
                      <a:pt x="298" y="2046"/>
                    </a:cubicBezTo>
                    <a:cubicBezTo>
                      <a:pt x="497" y="2326"/>
                      <a:pt x="942" y="2343"/>
                      <a:pt x="1050" y="2343"/>
                    </a:cubicBezTo>
                    <a:cubicBezTo>
                      <a:pt x="1065" y="2343"/>
                      <a:pt x="1074" y="2343"/>
                      <a:pt x="1074" y="2343"/>
                    </a:cubicBezTo>
                    <a:cubicBezTo>
                      <a:pt x="1074" y="2343"/>
                      <a:pt x="1134" y="2347"/>
                      <a:pt x="1225" y="2347"/>
                    </a:cubicBezTo>
                    <a:cubicBezTo>
                      <a:pt x="1428" y="2347"/>
                      <a:pt x="1783" y="2325"/>
                      <a:pt x="1941" y="2183"/>
                    </a:cubicBezTo>
                    <a:cubicBezTo>
                      <a:pt x="2124" y="2046"/>
                      <a:pt x="2398" y="1726"/>
                      <a:pt x="2352" y="1498"/>
                    </a:cubicBezTo>
                    <a:cubicBezTo>
                      <a:pt x="2286" y="1279"/>
                      <a:pt x="1989" y="1018"/>
                      <a:pt x="1480" y="1018"/>
                    </a:cubicBezTo>
                    <a:cubicBezTo>
                      <a:pt x="1459" y="1018"/>
                      <a:pt x="1438" y="1018"/>
                      <a:pt x="1416" y="1019"/>
                    </a:cubicBezTo>
                    <a:cubicBezTo>
                      <a:pt x="917" y="1039"/>
                      <a:pt x="784" y="1409"/>
                      <a:pt x="560" y="1409"/>
                    </a:cubicBezTo>
                    <a:cubicBezTo>
                      <a:pt x="528" y="1409"/>
                      <a:pt x="494" y="1401"/>
                      <a:pt x="457" y="1384"/>
                    </a:cubicBezTo>
                    <a:cubicBezTo>
                      <a:pt x="252" y="1293"/>
                      <a:pt x="252" y="197"/>
                      <a:pt x="206" y="15"/>
                    </a:cubicBezTo>
                    <a:cubicBezTo>
                      <a:pt x="203" y="5"/>
                      <a:pt x="200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40"/>
              <p:cNvSpPr/>
              <p:nvPr/>
            </p:nvSpPr>
            <p:spPr>
              <a:xfrm>
                <a:off x="6492601" y="2138693"/>
                <a:ext cx="26815" cy="26731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20" extrusionOk="0">
                    <a:moveTo>
                      <a:pt x="161" y="0"/>
                    </a:moveTo>
                    <a:cubicBezTo>
                      <a:pt x="69" y="0"/>
                      <a:pt x="1" y="69"/>
                      <a:pt x="1" y="160"/>
                    </a:cubicBezTo>
                    <a:cubicBezTo>
                      <a:pt x="1" y="251"/>
                      <a:pt x="69" y="320"/>
                      <a:pt x="161" y="320"/>
                    </a:cubicBezTo>
                    <a:cubicBezTo>
                      <a:pt x="252" y="320"/>
                      <a:pt x="320" y="251"/>
                      <a:pt x="320" y="160"/>
                    </a:cubicBezTo>
                    <a:cubicBezTo>
                      <a:pt x="320" y="69"/>
                      <a:pt x="252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0"/>
              <p:cNvSpPr/>
              <p:nvPr/>
            </p:nvSpPr>
            <p:spPr>
              <a:xfrm>
                <a:off x="6580310" y="2138693"/>
                <a:ext cx="22972" cy="22972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5" extrusionOk="0">
                    <a:moveTo>
                      <a:pt x="138" y="0"/>
                    </a:moveTo>
                    <a:cubicBezTo>
                      <a:pt x="69" y="0"/>
                      <a:pt x="1" y="69"/>
                      <a:pt x="1" y="137"/>
                    </a:cubicBezTo>
                    <a:cubicBezTo>
                      <a:pt x="1" y="228"/>
                      <a:pt x="69" y="274"/>
                      <a:pt x="138" y="274"/>
                    </a:cubicBezTo>
                    <a:cubicBezTo>
                      <a:pt x="229" y="274"/>
                      <a:pt x="275" y="228"/>
                      <a:pt x="275" y="137"/>
                    </a:cubicBezTo>
                    <a:cubicBezTo>
                      <a:pt x="275" y="69"/>
                      <a:pt x="229" y="0"/>
                      <a:pt x="1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40"/>
              <p:cNvSpPr/>
              <p:nvPr/>
            </p:nvSpPr>
            <p:spPr>
              <a:xfrm>
                <a:off x="6521252" y="2199673"/>
                <a:ext cx="47698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571" h="322" extrusionOk="0">
                    <a:moveTo>
                      <a:pt x="0" y="1"/>
                    </a:moveTo>
                    <a:cubicBezTo>
                      <a:pt x="0" y="130"/>
                      <a:pt x="123" y="322"/>
                      <a:pt x="292" y="322"/>
                    </a:cubicBezTo>
                    <a:cubicBezTo>
                      <a:pt x="301" y="322"/>
                      <a:pt x="310" y="321"/>
                      <a:pt x="320" y="320"/>
                    </a:cubicBezTo>
                    <a:cubicBezTo>
                      <a:pt x="480" y="297"/>
                      <a:pt x="571" y="69"/>
                      <a:pt x="571" y="6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40"/>
              <p:cNvSpPr/>
              <p:nvPr/>
            </p:nvSpPr>
            <p:spPr>
              <a:xfrm>
                <a:off x="6483495" y="2123407"/>
                <a:ext cx="33999" cy="13783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65" extrusionOk="0">
                    <a:moveTo>
                      <a:pt x="338" y="1"/>
                    </a:moveTo>
                    <a:cubicBezTo>
                      <a:pt x="247" y="1"/>
                      <a:pt x="156" y="23"/>
                      <a:pt x="41" y="69"/>
                    </a:cubicBezTo>
                    <a:cubicBezTo>
                      <a:pt x="1" y="89"/>
                      <a:pt x="14" y="164"/>
                      <a:pt x="50" y="164"/>
                    </a:cubicBezTo>
                    <a:cubicBezTo>
                      <a:pt x="55" y="164"/>
                      <a:pt x="59" y="163"/>
                      <a:pt x="64" y="160"/>
                    </a:cubicBezTo>
                    <a:cubicBezTo>
                      <a:pt x="156" y="138"/>
                      <a:pt x="247" y="115"/>
                      <a:pt x="338" y="92"/>
                    </a:cubicBezTo>
                    <a:cubicBezTo>
                      <a:pt x="407" y="92"/>
                      <a:pt x="407" y="1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40"/>
              <p:cNvSpPr/>
              <p:nvPr/>
            </p:nvSpPr>
            <p:spPr>
              <a:xfrm>
                <a:off x="6570871" y="2117727"/>
                <a:ext cx="31827" cy="11778"/>
              </a:xfrm>
              <a:custGeom>
                <a:avLst/>
                <a:gdLst/>
                <a:ahLst/>
                <a:cxnLst/>
                <a:rect l="l" t="t" r="r" b="b"/>
                <a:pathLst>
                  <a:path w="381" h="141" extrusionOk="0">
                    <a:moveTo>
                      <a:pt x="68" y="0"/>
                    </a:moveTo>
                    <a:cubicBezTo>
                      <a:pt x="6" y="0"/>
                      <a:pt x="0" y="94"/>
                      <a:pt x="51" y="94"/>
                    </a:cubicBezTo>
                    <a:cubicBezTo>
                      <a:pt x="56" y="94"/>
                      <a:pt x="62" y="94"/>
                      <a:pt x="68" y="91"/>
                    </a:cubicBezTo>
                    <a:cubicBezTo>
                      <a:pt x="160" y="91"/>
                      <a:pt x="228" y="114"/>
                      <a:pt x="296" y="137"/>
                    </a:cubicBezTo>
                    <a:cubicBezTo>
                      <a:pt x="304" y="140"/>
                      <a:pt x="311" y="141"/>
                      <a:pt x="317" y="141"/>
                    </a:cubicBezTo>
                    <a:cubicBezTo>
                      <a:pt x="369" y="141"/>
                      <a:pt x="380" y="66"/>
                      <a:pt x="319" y="46"/>
                    </a:cubicBezTo>
                    <a:cubicBezTo>
                      <a:pt x="251" y="23"/>
                      <a:pt x="160" y="0"/>
                      <a:pt x="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40"/>
              <p:cNvSpPr/>
              <p:nvPr/>
            </p:nvSpPr>
            <p:spPr>
              <a:xfrm>
                <a:off x="6544725" y="2133347"/>
                <a:ext cx="28068" cy="43856"/>
              </a:xfrm>
              <a:custGeom>
                <a:avLst/>
                <a:gdLst/>
                <a:ahLst/>
                <a:cxnLst/>
                <a:rect l="l" t="t" r="r" b="b"/>
                <a:pathLst>
                  <a:path w="336" h="525" extrusionOk="0">
                    <a:moveTo>
                      <a:pt x="135" y="0"/>
                    </a:moveTo>
                    <a:cubicBezTo>
                      <a:pt x="99" y="0"/>
                      <a:pt x="68" y="38"/>
                      <a:pt x="84" y="87"/>
                    </a:cubicBezTo>
                    <a:cubicBezTo>
                      <a:pt x="107" y="156"/>
                      <a:pt x="176" y="224"/>
                      <a:pt x="199" y="315"/>
                    </a:cubicBezTo>
                    <a:cubicBezTo>
                      <a:pt x="221" y="338"/>
                      <a:pt x="244" y="384"/>
                      <a:pt x="199" y="407"/>
                    </a:cubicBezTo>
                    <a:cubicBezTo>
                      <a:pt x="153" y="407"/>
                      <a:pt x="107" y="429"/>
                      <a:pt x="62" y="429"/>
                    </a:cubicBezTo>
                    <a:cubicBezTo>
                      <a:pt x="1" y="450"/>
                      <a:pt x="30" y="524"/>
                      <a:pt x="70" y="524"/>
                    </a:cubicBezTo>
                    <a:cubicBezTo>
                      <a:pt x="74" y="524"/>
                      <a:pt x="79" y="523"/>
                      <a:pt x="84" y="521"/>
                    </a:cubicBezTo>
                    <a:cubicBezTo>
                      <a:pt x="176" y="498"/>
                      <a:pt x="244" y="498"/>
                      <a:pt x="313" y="475"/>
                    </a:cubicBezTo>
                    <a:cubicBezTo>
                      <a:pt x="336" y="452"/>
                      <a:pt x="336" y="452"/>
                      <a:pt x="336" y="429"/>
                    </a:cubicBezTo>
                    <a:cubicBezTo>
                      <a:pt x="336" y="292"/>
                      <a:pt x="221" y="156"/>
                      <a:pt x="176" y="19"/>
                    </a:cubicBezTo>
                    <a:cubicBezTo>
                      <a:pt x="163" y="6"/>
                      <a:pt x="149" y="0"/>
                      <a:pt x="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40"/>
              <p:cNvSpPr/>
              <p:nvPr/>
            </p:nvSpPr>
            <p:spPr>
              <a:xfrm>
                <a:off x="6288613" y="1909311"/>
                <a:ext cx="472557" cy="35151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4208" extrusionOk="0">
                    <a:moveTo>
                      <a:pt x="4577" y="1"/>
                    </a:moveTo>
                    <a:cubicBezTo>
                      <a:pt x="4549" y="1"/>
                      <a:pt x="4522" y="3"/>
                      <a:pt x="4497" y="7"/>
                    </a:cubicBezTo>
                    <a:cubicBezTo>
                      <a:pt x="4109" y="76"/>
                      <a:pt x="3630" y="646"/>
                      <a:pt x="3630" y="646"/>
                    </a:cubicBezTo>
                    <a:cubicBezTo>
                      <a:pt x="3630" y="646"/>
                      <a:pt x="4018" y="144"/>
                      <a:pt x="3630" y="53"/>
                    </a:cubicBezTo>
                    <a:cubicBezTo>
                      <a:pt x="3601" y="47"/>
                      <a:pt x="3573" y="45"/>
                      <a:pt x="3544" y="45"/>
                    </a:cubicBezTo>
                    <a:cubicBezTo>
                      <a:pt x="3205" y="45"/>
                      <a:pt x="2859" y="403"/>
                      <a:pt x="2648" y="760"/>
                    </a:cubicBezTo>
                    <a:cubicBezTo>
                      <a:pt x="2648" y="760"/>
                      <a:pt x="2568" y="753"/>
                      <a:pt x="2437" y="753"/>
                    </a:cubicBezTo>
                    <a:cubicBezTo>
                      <a:pt x="1989" y="753"/>
                      <a:pt x="955" y="835"/>
                      <a:pt x="548" y="1559"/>
                    </a:cubicBezTo>
                    <a:cubicBezTo>
                      <a:pt x="1" y="2518"/>
                      <a:pt x="411" y="3226"/>
                      <a:pt x="1370" y="4207"/>
                    </a:cubicBezTo>
                    <a:lnTo>
                      <a:pt x="1644" y="3568"/>
                    </a:lnTo>
                    <a:lnTo>
                      <a:pt x="1621" y="3294"/>
                    </a:lnTo>
                    <a:lnTo>
                      <a:pt x="1758" y="2427"/>
                    </a:lnTo>
                    <a:cubicBezTo>
                      <a:pt x="1758" y="2427"/>
                      <a:pt x="2031" y="2460"/>
                      <a:pt x="2423" y="2460"/>
                    </a:cubicBezTo>
                    <a:cubicBezTo>
                      <a:pt x="3192" y="2460"/>
                      <a:pt x="4417" y="2330"/>
                      <a:pt x="4931" y="1559"/>
                    </a:cubicBezTo>
                    <a:cubicBezTo>
                      <a:pt x="5657" y="470"/>
                      <a:pt x="4985" y="1"/>
                      <a:pt x="4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40"/>
              <p:cNvSpPr/>
              <p:nvPr/>
            </p:nvSpPr>
            <p:spPr>
              <a:xfrm>
                <a:off x="6336310" y="2142452"/>
                <a:ext cx="95397" cy="95481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143" extrusionOk="0">
                    <a:moveTo>
                      <a:pt x="571" y="1"/>
                    </a:moveTo>
                    <a:cubicBezTo>
                      <a:pt x="251" y="1"/>
                      <a:pt x="0" y="252"/>
                      <a:pt x="0" y="572"/>
                    </a:cubicBezTo>
                    <a:cubicBezTo>
                      <a:pt x="0" y="891"/>
                      <a:pt x="251" y="1142"/>
                      <a:pt x="571" y="1142"/>
                    </a:cubicBezTo>
                    <a:cubicBezTo>
                      <a:pt x="868" y="1142"/>
                      <a:pt x="1141" y="891"/>
                      <a:pt x="1141" y="572"/>
                    </a:cubicBezTo>
                    <a:cubicBezTo>
                      <a:pt x="1141" y="252"/>
                      <a:pt x="868" y="1"/>
                      <a:pt x="57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40"/>
              <p:cNvSpPr/>
              <p:nvPr/>
            </p:nvSpPr>
            <p:spPr>
              <a:xfrm>
                <a:off x="6336310" y="2142452"/>
                <a:ext cx="95397" cy="95481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143" fill="none" extrusionOk="0">
                    <a:moveTo>
                      <a:pt x="1141" y="572"/>
                    </a:moveTo>
                    <a:cubicBezTo>
                      <a:pt x="1141" y="891"/>
                      <a:pt x="868" y="1142"/>
                      <a:pt x="571" y="1142"/>
                    </a:cubicBezTo>
                    <a:cubicBezTo>
                      <a:pt x="251" y="1142"/>
                      <a:pt x="0" y="891"/>
                      <a:pt x="0" y="572"/>
                    </a:cubicBezTo>
                    <a:cubicBezTo>
                      <a:pt x="0" y="252"/>
                      <a:pt x="251" y="1"/>
                      <a:pt x="571" y="1"/>
                    </a:cubicBezTo>
                    <a:cubicBezTo>
                      <a:pt x="868" y="1"/>
                      <a:pt x="1141" y="252"/>
                      <a:pt x="1141" y="57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40"/>
              <p:cNvSpPr/>
              <p:nvPr/>
            </p:nvSpPr>
            <p:spPr>
              <a:xfrm>
                <a:off x="6372480" y="2161331"/>
                <a:ext cx="38259" cy="33665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03" extrusionOk="0">
                    <a:moveTo>
                      <a:pt x="95" y="1"/>
                    </a:moveTo>
                    <a:cubicBezTo>
                      <a:pt x="79" y="1"/>
                      <a:pt x="63" y="1"/>
                      <a:pt x="47" y="3"/>
                    </a:cubicBezTo>
                    <a:cubicBezTo>
                      <a:pt x="1" y="3"/>
                      <a:pt x="1" y="72"/>
                      <a:pt x="47" y="72"/>
                    </a:cubicBezTo>
                    <a:cubicBezTo>
                      <a:pt x="252" y="72"/>
                      <a:pt x="389" y="163"/>
                      <a:pt x="366" y="368"/>
                    </a:cubicBezTo>
                    <a:cubicBezTo>
                      <a:pt x="366" y="391"/>
                      <a:pt x="389" y="403"/>
                      <a:pt x="412" y="403"/>
                    </a:cubicBezTo>
                    <a:cubicBezTo>
                      <a:pt x="435" y="403"/>
                      <a:pt x="457" y="391"/>
                      <a:pt x="457" y="368"/>
                    </a:cubicBezTo>
                    <a:cubicBezTo>
                      <a:pt x="457" y="135"/>
                      <a:pt x="300" y="1"/>
                      <a:pt x="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73" name="Google Shape;973;p40"/>
          <p:cNvSpPr/>
          <p:nvPr/>
        </p:nvSpPr>
        <p:spPr>
          <a:xfrm>
            <a:off x="5091167" y="4588837"/>
            <a:ext cx="3621811" cy="64"/>
          </a:xfrm>
          <a:custGeom>
            <a:avLst/>
            <a:gdLst/>
            <a:ahLst/>
            <a:cxnLst/>
            <a:rect l="l" t="t" r="r" b="b"/>
            <a:pathLst>
              <a:path w="56996" h="1" fill="none" extrusionOk="0">
                <a:moveTo>
                  <a:pt x="1" y="0"/>
                </a:moveTo>
                <a:lnTo>
                  <a:pt x="56995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40"/>
          <p:cNvSpPr/>
          <p:nvPr/>
        </p:nvSpPr>
        <p:spPr>
          <a:xfrm>
            <a:off x="8317603" y="953490"/>
            <a:ext cx="251003" cy="252401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40"/>
          <p:cNvSpPr/>
          <p:nvPr/>
        </p:nvSpPr>
        <p:spPr>
          <a:xfrm>
            <a:off x="7834642" y="1301475"/>
            <a:ext cx="520751" cy="520751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40"/>
          <p:cNvSpPr/>
          <p:nvPr/>
        </p:nvSpPr>
        <p:spPr>
          <a:xfrm>
            <a:off x="1073889" y="2683130"/>
            <a:ext cx="4251676" cy="58758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ru-RU" b="0" i="0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taatliches"/>
              </a:rPr>
              <a:t>на бизнес-модель</a:t>
            </a:r>
            <a:endParaRPr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Staatliche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43"/>
          <p:cNvSpPr/>
          <p:nvPr/>
        </p:nvSpPr>
        <p:spPr>
          <a:xfrm>
            <a:off x="5673248" y="1485700"/>
            <a:ext cx="2759400" cy="3118500"/>
          </a:xfrm>
          <a:prstGeom prst="roundRect">
            <a:avLst>
              <a:gd name="adj" fmla="val 5851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43"/>
          <p:cNvSpPr/>
          <p:nvPr/>
        </p:nvSpPr>
        <p:spPr>
          <a:xfrm>
            <a:off x="720000" y="1485700"/>
            <a:ext cx="2759400" cy="3118500"/>
          </a:xfrm>
          <a:prstGeom prst="roundRect">
            <a:avLst>
              <a:gd name="adj" fmla="val 5851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ПРОБЛЕМА     </a:t>
            </a:r>
            <a:r>
              <a:rPr lang="en" dirty="0"/>
              <a:t>VS</a:t>
            </a:r>
            <a:r>
              <a:rPr lang="ru-RU" dirty="0"/>
              <a:t>      </a:t>
            </a:r>
            <a:r>
              <a:rPr lang="ru-RU" b="1" dirty="0"/>
              <a:t>РЕШЕНИЕ</a:t>
            </a:r>
            <a:endParaRPr dirty="0"/>
          </a:p>
        </p:txBody>
      </p:sp>
      <p:sp>
        <p:nvSpPr>
          <p:cNvPr id="1010" name="Google Shape;1010;p43"/>
          <p:cNvSpPr txBox="1">
            <a:spLocks noGrp="1"/>
          </p:cNvSpPr>
          <p:nvPr>
            <p:ph type="title" idx="2"/>
          </p:nvPr>
        </p:nvSpPr>
        <p:spPr>
          <a:xfrm>
            <a:off x="937803" y="1473464"/>
            <a:ext cx="22977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ПРОБЛЕМА</a:t>
            </a:r>
            <a:endParaRPr b="1" dirty="0"/>
          </a:p>
        </p:txBody>
      </p:sp>
      <p:sp>
        <p:nvSpPr>
          <p:cNvPr id="1011" name="Google Shape;1011;p43"/>
          <p:cNvSpPr txBox="1">
            <a:spLocks noGrp="1"/>
          </p:cNvSpPr>
          <p:nvPr>
            <p:ph type="title" idx="3"/>
          </p:nvPr>
        </p:nvSpPr>
        <p:spPr>
          <a:xfrm>
            <a:off x="5997492" y="1487807"/>
            <a:ext cx="2147400" cy="558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РЕШЕНИЕ</a:t>
            </a:r>
            <a:endParaRPr b="1" dirty="0"/>
          </a:p>
        </p:txBody>
      </p:sp>
      <p:sp>
        <p:nvSpPr>
          <p:cNvPr id="1012" name="Google Shape;1012;p43"/>
          <p:cNvSpPr txBox="1">
            <a:spLocks noGrp="1"/>
          </p:cNvSpPr>
          <p:nvPr>
            <p:ph type="subTitle" idx="1"/>
          </p:nvPr>
        </p:nvSpPr>
        <p:spPr>
          <a:xfrm>
            <a:off x="5753782" y="2571750"/>
            <a:ext cx="2626557" cy="134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Платформа для трудоустройства, на которой компании будут размещать вакансии и требования, но самое важное – на этой платформе будут работать специалисты из компании и обучать будущей работе, в формате онлайн выступлений. Самые лучшие будут отобраны для работы в организации. Плата за услугу,  будет только в случае удачного трудоустройства. </a:t>
            </a:r>
            <a:endParaRPr sz="1400" dirty="0"/>
          </a:p>
        </p:txBody>
      </p:sp>
      <p:sp>
        <p:nvSpPr>
          <p:cNvPr id="1013" name="Google Shape;1013;p43"/>
          <p:cNvSpPr txBox="1">
            <a:spLocks noGrp="1"/>
          </p:cNvSpPr>
          <p:nvPr>
            <p:ph type="subTitle" idx="4"/>
          </p:nvPr>
        </p:nvSpPr>
        <p:spPr>
          <a:xfrm>
            <a:off x="835786" y="2354479"/>
            <a:ext cx="2696784" cy="134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/>
              <a:t>Работодатели в крупных компаниях отмечают о нехватке кадров, в то время как молодые амбициозные специалисты не могут найти работу. Проблема в том, что они и правда обладают хорошими знаниями, но у них не хватает практических  навыков и нет понимания, с чем они столкнутся на работе.</a:t>
            </a:r>
            <a:endParaRPr sz="1400" dirty="0"/>
          </a:p>
        </p:txBody>
      </p:sp>
      <p:grpSp>
        <p:nvGrpSpPr>
          <p:cNvPr id="1014" name="Google Shape;1014;p43"/>
          <p:cNvGrpSpPr/>
          <p:nvPr/>
        </p:nvGrpSpPr>
        <p:grpSpPr>
          <a:xfrm>
            <a:off x="3314372" y="1928727"/>
            <a:ext cx="2515771" cy="2232433"/>
            <a:chOff x="3314372" y="1840240"/>
            <a:chExt cx="2515771" cy="2232433"/>
          </a:xfrm>
        </p:grpSpPr>
        <p:sp>
          <p:nvSpPr>
            <p:cNvPr id="1015" name="Google Shape;1015;p43"/>
            <p:cNvSpPr/>
            <p:nvPr/>
          </p:nvSpPr>
          <p:spPr>
            <a:xfrm>
              <a:off x="3653829" y="2972035"/>
              <a:ext cx="90516" cy="51524"/>
            </a:xfrm>
            <a:custGeom>
              <a:avLst/>
              <a:gdLst/>
              <a:ahLst/>
              <a:cxnLst/>
              <a:rect l="l" t="t" r="r" b="b"/>
              <a:pathLst>
                <a:path w="6342" h="3610" extrusionOk="0">
                  <a:moveTo>
                    <a:pt x="1" y="0"/>
                  </a:moveTo>
                  <a:lnTo>
                    <a:pt x="1" y="3609"/>
                  </a:lnTo>
                  <a:lnTo>
                    <a:pt x="6341" y="3609"/>
                  </a:lnTo>
                  <a:lnTo>
                    <a:pt x="6341" y="0"/>
                  </a:lnTo>
                  <a:close/>
                </a:path>
              </a:pathLst>
            </a:custGeom>
            <a:solidFill>
              <a:srgbClr val="B8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3"/>
            <p:cNvSpPr/>
            <p:nvPr/>
          </p:nvSpPr>
          <p:spPr>
            <a:xfrm>
              <a:off x="3653829" y="3043212"/>
              <a:ext cx="90516" cy="51167"/>
            </a:xfrm>
            <a:custGeom>
              <a:avLst/>
              <a:gdLst/>
              <a:ahLst/>
              <a:cxnLst/>
              <a:rect l="l" t="t" r="r" b="b"/>
              <a:pathLst>
                <a:path w="6342" h="3585" extrusionOk="0">
                  <a:moveTo>
                    <a:pt x="1" y="1"/>
                  </a:moveTo>
                  <a:lnTo>
                    <a:pt x="1" y="3585"/>
                  </a:lnTo>
                  <a:lnTo>
                    <a:pt x="6341" y="3585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B8D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3"/>
            <p:cNvSpPr/>
            <p:nvPr/>
          </p:nvSpPr>
          <p:spPr>
            <a:xfrm>
              <a:off x="3887056" y="2990989"/>
              <a:ext cx="1370388" cy="568417"/>
            </a:xfrm>
            <a:custGeom>
              <a:avLst/>
              <a:gdLst/>
              <a:ahLst/>
              <a:cxnLst/>
              <a:rect l="l" t="t" r="r" b="b"/>
              <a:pathLst>
                <a:path w="96016" h="39826" extrusionOk="0">
                  <a:moveTo>
                    <a:pt x="48021" y="0"/>
                  </a:moveTo>
                  <a:lnTo>
                    <a:pt x="0" y="9650"/>
                  </a:lnTo>
                  <a:lnTo>
                    <a:pt x="48021" y="39825"/>
                  </a:lnTo>
                  <a:lnTo>
                    <a:pt x="96016" y="9650"/>
                  </a:lnTo>
                  <a:lnTo>
                    <a:pt x="48021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3"/>
            <p:cNvSpPr/>
            <p:nvPr/>
          </p:nvSpPr>
          <p:spPr>
            <a:xfrm>
              <a:off x="4098817" y="2267701"/>
              <a:ext cx="946866" cy="1051341"/>
            </a:xfrm>
            <a:custGeom>
              <a:avLst/>
              <a:gdLst/>
              <a:ahLst/>
              <a:cxnLst/>
              <a:rect l="l" t="t" r="r" b="b"/>
              <a:pathLst>
                <a:path w="66342" h="73662" extrusionOk="0">
                  <a:moveTo>
                    <a:pt x="26016" y="1"/>
                  </a:moveTo>
                  <a:lnTo>
                    <a:pt x="2031" y="7219"/>
                  </a:lnTo>
                  <a:lnTo>
                    <a:pt x="11279" y="48171"/>
                  </a:lnTo>
                  <a:lnTo>
                    <a:pt x="9549" y="51705"/>
                  </a:lnTo>
                  <a:lnTo>
                    <a:pt x="1" y="56943"/>
                  </a:lnTo>
                  <a:lnTo>
                    <a:pt x="22256" y="72833"/>
                  </a:lnTo>
                  <a:cubicBezTo>
                    <a:pt x="23201" y="73399"/>
                    <a:pt x="24224" y="73661"/>
                    <a:pt x="25226" y="73661"/>
                  </a:cubicBezTo>
                  <a:cubicBezTo>
                    <a:pt x="27733" y="73661"/>
                    <a:pt x="30112" y="72017"/>
                    <a:pt x="30828" y="69349"/>
                  </a:cubicBezTo>
                  <a:lnTo>
                    <a:pt x="33184" y="60753"/>
                  </a:lnTo>
                  <a:lnTo>
                    <a:pt x="35514" y="69349"/>
                  </a:lnTo>
                  <a:cubicBezTo>
                    <a:pt x="36231" y="72017"/>
                    <a:pt x="38622" y="73661"/>
                    <a:pt x="41127" y="73661"/>
                  </a:cubicBezTo>
                  <a:cubicBezTo>
                    <a:pt x="42128" y="73661"/>
                    <a:pt x="43148" y="73399"/>
                    <a:pt x="44086" y="72833"/>
                  </a:cubicBezTo>
                  <a:lnTo>
                    <a:pt x="66342" y="56943"/>
                  </a:lnTo>
                  <a:lnTo>
                    <a:pt x="56793" y="51705"/>
                  </a:lnTo>
                  <a:lnTo>
                    <a:pt x="55063" y="48171"/>
                  </a:lnTo>
                  <a:lnTo>
                    <a:pt x="64311" y="7219"/>
                  </a:lnTo>
                  <a:lnTo>
                    <a:pt x="4035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3"/>
            <p:cNvSpPr/>
            <p:nvPr/>
          </p:nvSpPr>
          <p:spPr>
            <a:xfrm>
              <a:off x="4470116" y="2281289"/>
              <a:ext cx="204268" cy="494014"/>
            </a:xfrm>
            <a:custGeom>
              <a:avLst/>
              <a:gdLst/>
              <a:ahLst/>
              <a:cxnLst/>
              <a:rect l="l" t="t" r="r" b="b"/>
              <a:pathLst>
                <a:path w="14312" h="34613" extrusionOk="0">
                  <a:moveTo>
                    <a:pt x="1" y="1"/>
                  </a:moveTo>
                  <a:lnTo>
                    <a:pt x="7169" y="34613"/>
                  </a:lnTo>
                  <a:lnTo>
                    <a:pt x="143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3"/>
            <p:cNvSpPr/>
            <p:nvPr/>
          </p:nvSpPr>
          <p:spPr>
            <a:xfrm>
              <a:off x="4313447" y="2281289"/>
              <a:ext cx="517963" cy="578793"/>
            </a:xfrm>
            <a:custGeom>
              <a:avLst/>
              <a:gdLst/>
              <a:ahLst/>
              <a:cxnLst/>
              <a:rect l="l" t="t" r="r" b="b"/>
              <a:pathLst>
                <a:path w="36291" h="40553" extrusionOk="0">
                  <a:moveTo>
                    <a:pt x="10978" y="1"/>
                  </a:moveTo>
                  <a:cubicBezTo>
                    <a:pt x="4461" y="3585"/>
                    <a:pt x="0" y="11580"/>
                    <a:pt x="0" y="11580"/>
                  </a:cubicBezTo>
                  <a:lnTo>
                    <a:pt x="6441" y="15339"/>
                  </a:lnTo>
                  <a:lnTo>
                    <a:pt x="0" y="15214"/>
                  </a:lnTo>
                  <a:lnTo>
                    <a:pt x="0" y="15214"/>
                  </a:lnTo>
                  <a:cubicBezTo>
                    <a:pt x="0" y="15214"/>
                    <a:pt x="5740" y="28247"/>
                    <a:pt x="19674" y="40553"/>
                  </a:cubicBezTo>
                  <a:cubicBezTo>
                    <a:pt x="23208" y="36568"/>
                    <a:pt x="31930" y="26041"/>
                    <a:pt x="36291" y="15214"/>
                  </a:cubicBezTo>
                  <a:lnTo>
                    <a:pt x="36291" y="15214"/>
                  </a:lnTo>
                  <a:lnTo>
                    <a:pt x="29825" y="15339"/>
                  </a:lnTo>
                  <a:lnTo>
                    <a:pt x="36291" y="11580"/>
                  </a:lnTo>
                  <a:cubicBezTo>
                    <a:pt x="36291" y="11580"/>
                    <a:pt x="31805" y="3585"/>
                    <a:pt x="25288" y="1"/>
                  </a:cubicBezTo>
                  <a:lnTo>
                    <a:pt x="18146" y="34613"/>
                  </a:lnTo>
                  <a:lnTo>
                    <a:pt x="10978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3"/>
            <p:cNvSpPr/>
            <p:nvPr/>
          </p:nvSpPr>
          <p:spPr>
            <a:xfrm>
              <a:off x="4477995" y="2243024"/>
              <a:ext cx="188169" cy="89431"/>
            </a:xfrm>
            <a:custGeom>
              <a:avLst/>
              <a:gdLst/>
              <a:ahLst/>
              <a:cxnLst/>
              <a:rect l="l" t="t" r="r" b="b"/>
              <a:pathLst>
                <a:path w="13184" h="6266" extrusionOk="0">
                  <a:moveTo>
                    <a:pt x="0" y="0"/>
                  </a:moveTo>
                  <a:lnTo>
                    <a:pt x="6592" y="6266"/>
                  </a:lnTo>
                  <a:lnTo>
                    <a:pt x="131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3"/>
            <p:cNvSpPr/>
            <p:nvPr/>
          </p:nvSpPr>
          <p:spPr>
            <a:xfrm>
              <a:off x="4411813" y="1840240"/>
              <a:ext cx="291188" cy="240392"/>
            </a:xfrm>
            <a:custGeom>
              <a:avLst/>
              <a:gdLst/>
              <a:ahLst/>
              <a:cxnLst/>
              <a:rect l="l" t="t" r="r" b="b"/>
              <a:pathLst>
                <a:path w="20402" h="16843" extrusionOk="0">
                  <a:moveTo>
                    <a:pt x="10727" y="0"/>
                  </a:moveTo>
                  <a:cubicBezTo>
                    <a:pt x="10452" y="0"/>
                    <a:pt x="10326" y="376"/>
                    <a:pt x="10577" y="527"/>
                  </a:cubicBezTo>
                  <a:cubicBezTo>
                    <a:pt x="11780" y="1329"/>
                    <a:pt x="12281" y="2457"/>
                    <a:pt x="12281" y="2457"/>
                  </a:cubicBezTo>
                  <a:cubicBezTo>
                    <a:pt x="12281" y="2457"/>
                    <a:pt x="11450" y="2260"/>
                    <a:pt x="10165" y="2260"/>
                  </a:cubicBezTo>
                  <a:cubicBezTo>
                    <a:pt x="8584" y="2260"/>
                    <a:pt x="6315" y="2558"/>
                    <a:pt x="4061" y="3885"/>
                  </a:cubicBezTo>
                  <a:cubicBezTo>
                    <a:pt x="0" y="6266"/>
                    <a:pt x="727" y="8021"/>
                    <a:pt x="2657" y="9123"/>
                  </a:cubicBezTo>
                  <a:cubicBezTo>
                    <a:pt x="2657" y="9123"/>
                    <a:pt x="2807" y="12908"/>
                    <a:pt x="3860" y="16717"/>
                  </a:cubicBezTo>
                  <a:lnTo>
                    <a:pt x="18396" y="16843"/>
                  </a:lnTo>
                  <a:cubicBezTo>
                    <a:pt x="18396" y="16843"/>
                    <a:pt x="19224" y="13785"/>
                    <a:pt x="19800" y="11128"/>
                  </a:cubicBezTo>
                  <a:cubicBezTo>
                    <a:pt x="20401" y="8447"/>
                    <a:pt x="19098" y="7194"/>
                    <a:pt x="18071" y="6742"/>
                  </a:cubicBezTo>
                  <a:cubicBezTo>
                    <a:pt x="17193" y="1980"/>
                    <a:pt x="13935" y="0"/>
                    <a:pt x="10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3"/>
            <p:cNvSpPr/>
            <p:nvPr/>
          </p:nvSpPr>
          <p:spPr>
            <a:xfrm>
              <a:off x="4572421" y="2775289"/>
              <a:ext cx="50096" cy="344852"/>
            </a:xfrm>
            <a:custGeom>
              <a:avLst/>
              <a:gdLst/>
              <a:ahLst/>
              <a:cxnLst/>
              <a:rect l="l" t="t" r="r" b="b"/>
              <a:pathLst>
                <a:path w="3510" h="24162" fill="none" extrusionOk="0">
                  <a:moveTo>
                    <a:pt x="1" y="1"/>
                  </a:moveTo>
                  <a:cubicBezTo>
                    <a:pt x="1103" y="5640"/>
                    <a:pt x="3509" y="11755"/>
                    <a:pt x="3509" y="11755"/>
                  </a:cubicBezTo>
                  <a:lnTo>
                    <a:pt x="276" y="24161"/>
                  </a:lnTo>
                </a:path>
              </a:pathLst>
            </a:custGeom>
            <a:noFill/>
            <a:ln w="8150" cap="flat" cmpd="sng">
              <a:solidFill>
                <a:srgbClr val="141D30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3"/>
            <p:cNvSpPr/>
            <p:nvPr/>
          </p:nvSpPr>
          <p:spPr>
            <a:xfrm>
              <a:off x="4554181" y="2922666"/>
              <a:ext cx="37565" cy="37579"/>
            </a:xfrm>
            <a:custGeom>
              <a:avLst/>
              <a:gdLst/>
              <a:ahLst/>
              <a:cxnLst/>
              <a:rect l="l" t="t" r="r" b="b"/>
              <a:pathLst>
                <a:path w="2632" h="2633" extrusionOk="0">
                  <a:moveTo>
                    <a:pt x="1304" y="0"/>
                  </a:moveTo>
                  <a:cubicBezTo>
                    <a:pt x="577" y="0"/>
                    <a:pt x="0" y="602"/>
                    <a:pt x="0" y="1329"/>
                  </a:cubicBezTo>
                  <a:cubicBezTo>
                    <a:pt x="0" y="2056"/>
                    <a:pt x="577" y="2632"/>
                    <a:pt x="1304" y="2632"/>
                  </a:cubicBezTo>
                  <a:cubicBezTo>
                    <a:pt x="2030" y="2632"/>
                    <a:pt x="2632" y="2056"/>
                    <a:pt x="2632" y="1329"/>
                  </a:cubicBezTo>
                  <a:cubicBezTo>
                    <a:pt x="2632" y="602"/>
                    <a:pt x="2030" y="0"/>
                    <a:pt x="1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3"/>
            <p:cNvSpPr/>
            <p:nvPr/>
          </p:nvSpPr>
          <p:spPr>
            <a:xfrm>
              <a:off x="4515902" y="3091153"/>
              <a:ext cx="37579" cy="37565"/>
            </a:xfrm>
            <a:custGeom>
              <a:avLst/>
              <a:gdLst/>
              <a:ahLst/>
              <a:cxnLst/>
              <a:rect l="l" t="t" r="r" b="b"/>
              <a:pathLst>
                <a:path w="2633" h="2632" extrusionOk="0">
                  <a:moveTo>
                    <a:pt x="1304" y="0"/>
                  </a:moveTo>
                  <a:cubicBezTo>
                    <a:pt x="577" y="0"/>
                    <a:pt x="1" y="602"/>
                    <a:pt x="1" y="1328"/>
                  </a:cubicBezTo>
                  <a:cubicBezTo>
                    <a:pt x="1" y="2030"/>
                    <a:pt x="577" y="2632"/>
                    <a:pt x="1304" y="2632"/>
                  </a:cubicBezTo>
                  <a:cubicBezTo>
                    <a:pt x="2031" y="2632"/>
                    <a:pt x="2632" y="2030"/>
                    <a:pt x="2632" y="1328"/>
                  </a:cubicBezTo>
                  <a:cubicBezTo>
                    <a:pt x="2632" y="602"/>
                    <a:pt x="2031" y="0"/>
                    <a:pt x="1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3"/>
            <p:cNvSpPr/>
            <p:nvPr/>
          </p:nvSpPr>
          <p:spPr>
            <a:xfrm>
              <a:off x="4492652" y="2834676"/>
              <a:ext cx="90159" cy="79055"/>
            </a:xfrm>
            <a:custGeom>
              <a:avLst/>
              <a:gdLst/>
              <a:ahLst/>
              <a:cxnLst/>
              <a:rect l="l" t="t" r="r" b="b"/>
              <a:pathLst>
                <a:path w="6317" h="5539" fill="none" extrusionOk="0">
                  <a:moveTo>
                    <a:pt x="1" y="0"/>
                  </a:moveTo>
                  <a:lnTo>
                    <a:pt x="6316" y="5539"/>
                  </a:lnTo>
                </a:path>
              </a:pathLst>
            </a:custGeom>
            <a:noFill/>
            <a:ln w="8150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3"/>
            <p:cNvSpPr/>
            <p:nvPr/>
          </p:nvSpPr>
          <p:spPr>
            <a:xfrm>
              <a:off x="4499446" y="2970237"/>
              <a:ext cx="63684" cy="41519"/>
            </a:xfrm>
            <a:custGeom>
              <a:avLst/>
              <a:gdLst/>
              <a:ahLst/>
              <a:cxnLst/>
              <a:rect l="l" t="t" r="r" b="b"/>
              <a:pathLst>
                <a:path w="4462" h="2909" fill="none" extrusionOk="0">
                  <a:moveTo>
                    <a:pt x="4462" y="1"/>
                  </a:moveTo>
                  <a:lnTo>
                    <a:pt x="1" y="2908"/>
                  </a:lnTo>
                </a:path>
              </a:pathLst>
            </a:custGeom>
            <a:noFill/>
            <a:ln w="8150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3"/>
            <p:cNvSpPr/>
            <p:nvPr/>
          </p:nvSpPr>
          <p:spPr>
            <a:xfrm>
              <a:off x="4279821" y="3012098"/>
              <a:ext cx="179220" cy="69407"/>
            </a:xfrm>
            <a:custGeom>
              <a:avLst/>
              <a:gdLst/>
              <a:ahLst/>
              <a:cxnLst/>
              <a:rect l="l" t="t" r="r" b="b"/>
              <a:pathLst>
                <a:path w="12557" h="4863" extrusionOk="0">
                  <a:moveTo>
                    <a:pt x="426" y="0"/>
                  </a:moveTo>
                  <a:lnTo>
                    <a:pt x="0" y="1679"/>
                  </a:lnTo>
                  <a:lnTo>
                    <a:pt x="12106" y="4862"/>
                  </a:lnTo>
                  <a:lnTo>
                    <a:pt x="12557" y="320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3"/>
            <p:cNvSpPr/>
            <p:nvPr/>
          </p:nvSpPr>
          <p:spPr>
            <a:xfrm>
              <a:off x="4685816" y="3012098"/>
              <a:ext cx="178863" cy="69407"/>
            </a:xfrm>
            <a:custGeom>
              <a:avLst/>
              <a:gdLst/>
              <a:ahLst/>
              <a:cxnLst/>
              <a:rect l="l" t="t" r="r" b="b"/>
              <a:pathLst>
                <a:path w="12532" h="4863" extrusionOk="0">
                  <a:moveTo>
                    <a:pt x="12106" y="0"/>
                  </a:moveTo>
                  <a:lnTo>
                    <a:pt x="0" y="3208"/>
                  </a:lnTo>
                  <a:lnTo>
                    <a:pt x="427" y="4862"/>
                  </a:lnTo>
                  <a:lnTo>
                    <a:pt x="12532" y="1679"/>
                  </a:lnTo>
                  <a:lnTo>
                    <a:pt x="121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3"/>
            <p:cNvSpPr/>
            <p:nvPr/>
          </p:nvSpPr>
          <p:spPr>
            <a:xfrm>
              <a:off x="4769525" y="3613755"/>
              <a:ext cx="188525" cy="229316"/>
            </a:xfrm>
            <a:custGeom>
              <a:avLst/>
              <a:gdLst/>
              <a:ahLst/>
              <a:cxnLst/>
              <a:rect l="l" t="t" r="r" b="b"/>
              <a:pathLst>
                <a:path w="13209" h="16067" extrusionOk="0">
                  <a:moveTo>
                    <a:pt x="4135" y="1"/>
                  </a:moveTo>
                  <a:lnTo>
                    <a:pt x="0" y="9224"/>
                  </a:lnTo>
                  <a:lnTo>
                    <a:pt x="11479" y="16066"/>
                  </a:lnTo>
                  <a:lnTo>
                    <a:pt x="13208" y="5164"/>
                  </a:lnTo>
                  <a:lnTo>
                    <a:pt x="413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3"/>
            <p:cNvSpPr/>
            <p:nvPr/>
          </p:nvSpPr>
          <p:spPr>
            <a:xfrm>
              <a:off x="4837133" y="3656159"/>
              <a:ext cx="221780" cy="416514"/>
            </a:xfrm>
            <a:custGeom>
              <a:avLst/>
              <a:gdLst/>
              <a:ahLst/>
              <a:cxnLst/>
              <a:rect l="l" t="t" r="r" b="b"/>
              <a:pathLst>
                <a:path w="15539" h="29183" extrusionOk="0">
                  <a:moveTo>
                    <a:pt x="6770" y="1"/>
                  </a:moveTo>
                  <a:cubicBezTo>
                    <a:pt x="6412" y="1"/>
                    <a:pt x="6043" y="20"/>
                    <a:pt x="5664" y="62"/>
                  </a:cubicBezTo>
                  <a:lnTo>
                    <a:pt x="6266" y="8684"/>
                  </a:lnTo>
                  <a:lnTo>
                    <a:pt x="6266" y="8684"/>
                  </a:lnTo>
                  <a:lnTo>
                    <a:pt x="4160" y="7030"/>
                  </a:lnTo>
                  <a:lnTo>
                    <a:pt x="0" y="10664"/>
                  </a:lnTo>
                  <a:lnTo>
                    <a:pt x="4461" y="13596"/>
                  </a:lnTo>
                  <a:lnTo>
                    <a:pt x="7945" y="22769"/>
                  </a:lnTo>
                  <a:lnTo>
                    <a:pt x="9474" y="28433"/>
                  </a:lnTo>
                  <a:cubicBezTo>
                    <a:pt x="9600" y="28908"/>
                    <a:pt x="10016" y="29182"/>
                    <a:pt x="10444" y="29182"/>
                  </a:cubicBezTo>
                  <a:cubicBezTo>
                    <a:pt x="10694" y="29182"/>
                    <a:pt x="10949" y="29088"/>
                    <a:pt x="11153" y="28885"/>
                  </a:cubicBezTo>
                  <a:cubicBezTo>
                    <a:pt x="12431" y="27631"/>
                    <a:pt x="14211" y="25200"/>
                    <a:pt x="14361" y="21366"/>
                  </a:cubicBezTo>
                  <a:cubicBezTo>
                    <a:pt x="14586" y="15125"/>
                    <a:pt x="13308" y="10063"/>
                    <a:pt x="13308" y="10062"/>
                  </a:cubicBezTo>
                  <a:lnTo>
                    <a:pt x="13308" y="10062"/>
                  </a:lnTo>
                  <a:lnTo>
                    <a:pt x="14937" y="10313"/>
                  </a:lnTo>
                  <a:lnTo>
                    <a:pt x="15539" y="2970"/>
                  </a:lnTo>
                  <a:lnTo>
                    <a:pt x="13810" y="2844"/>
                  </a:lnTo>
                  <a:cubicBezTo>
                    <a:pt x="13810" y="2844"/>
                    <a:pt x="11094" y="1"/>
                    <a:pt x="677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3"/>
            <p:cNvSpPr/>
            <p:nvPr/>
          </p:nvSpPr>
          <p:spPr>
            <a:xfrm>
              <a:off x="3712132" y="3122324"/>
              <a:ext cx="1155773" cy="733621"/>
            </a:xfrm>
            <a:custGeom>
              <a:avLst/>
              <a:gdLst/>
              <a:ahLst/>
              <a:cxnLst/>
              <a:rect l="l" t="t" r="r" b="b"/>
              <a:pathLst>
                <a:path w="80979" h="51401" extrusionOk="0">
                  <a:moveTo>
                    <a:pt x="15558" y="1"/>
                  </a:moveTo>
                  <a:cubicBezTo>
                    <a:pt x="8515" y="1"/>
                    <a:pt x="2842" y="3581"/>
                    <a:pt x="1705" y="9445"/>
                  </a:cubicBezTo>
                  <a:cubicBezTo>
                    <a:pt x="1" y="18368"/>
                    <a:pt x="6567" y="28518"/>
                    <a:pt x="18798" y="32779"/>
                  </a:cubicBezTo>
                  <a:cubicBezTo>
                    <a:pt x="21805" y="33806"/>
                    <a:pt x="27720" y="35836"/>
                    <a:pt x="34587" y="38167"/>
                  </a:cubicBezTo>
                  <a:cubicBezTo>
                    <a:pt x="38673" y="39546"/>
                    <a:pt x="42783" y="39120"/>
                    <a:pt x="47169" y="40648"/>
                  </a:cubicBezTo>
                  <a:cubicBezTo>
                    <a:pt x="49951" y="41601"/>
                    <a:pt x="51530" y="43405"/>
                    <a:pt x="56342" y="45034"/>
                  </a:cubicBezTo>
                  <a:cubicBezTo>
                    <a:pt x="58656" y="45830"/>
                    <a:pt x="60066" y="45918"/>
                    <a:pt x="61244" y="45918"/>
                  </a:cubicBezTo>
                  <a:cubicBezTo>
                    <a:pt x="61580" y="45918"/>
                    <a:pt x="61897" y="45911"/>
                    <a:pt x="62210" y="45911"/>
                  </a:cubicBezTo>
                  <a:cubicBezTo>
                    <a:pt x="63083" y="45911"/>
                    <a:pt x="63931" y="45967"/>
                    <a:pt x="65089" y="46388"/>
                  </a:cubicBezTo>
                  <a:cubicBezTo>
                    <a:pt x="68773" y="47741"/>
                    <a:pt x="69249" y="49871"/>
                    <a:pt x="73836" y="51400"/>
                  </a:cubicBezTo>
                  <a:lnTo>
                    <a:pt x="80978" y="32779"/>
                  </a:lnTo>
                  <a:cubicBezTo>
                    <a:pt x="80978" y="32779"/>
                    <a:pt x="38848" y="9345"/>
                    <a:pt x="27244" y="3104"/>
                  </a:cubicBezTo>
                  <a:cubicBezTo>
                    <a:pt x="23276" y="974"/>
                    <a:pt x="19231" y="1"/>
                    <a:pt x="1555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3"/>
            <p:cNvSpPr/>
            <p:nvPr/>
          </p:nvSpPr>
          <p:spPr>
            <a:xfrm>
              <a:off x="5023133" y="3707839"/>
              <a:ext cx="7522" cy="77628"/>
            </a:xfrm>
            <a:custGeom>
              <a:avLst/>
              <a:gdLst/>
              <a:ahLst/>
              <a:cxnLst/>
              <a:rect l="l" t="t" r="r" b="b"/>
              <a:pathLst>
                <a:path w="527" h="5439" fill="none" extrusionOk="0">
                  <a:moveTo>
                    <a:pt x="527" y="0"/>
                  </a:moveTo>
                  <a:lnTo>
                    <a:pt x="1" y="5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3"/>
            <p:cNvSpPr/>
            <p:nvPr/>
          </p:nvSpPr>
          <p:spPr>
            <a:xfrm>
              <a:off x="4705841" y="3559391"/>
              <a:ext cx="162064" cy="296554"/>
            </a:xfrm>
            <a:custGeom>
              <a:avLst/>
              <a:gdLst/>
              <a:ahLst/>
              <a:cxnLst/>
              <a:rect l="l" t="t" r="r" b="b"/>
              <a:pathLst>
                <a:path w="11355" h="20778" extrusionOk="0">
                  <a:moveTo>
                    <a:pt x="7520" y="0"/>
                  </a:moveTo>
                  <a:lnTo>
                    <a:pt x="1" y="18572"/>
                  </a:lnTo>
                  <a:cubicBezTo>
                    <a:pt x="1029" y="19349"/>
                    <a:pt x="2257" y="20126"/>
                    <a:pt x="4212" y="20777"/>
                  </a:cubicBezTo>
                  <a:lnTo>
                    <a:pt x="11354" y="2156"/>
                  </a:lnTo>
                  <a:cubicBezTo>
                    <a:pt x="11354" y="2156"/>
                    <a:pt x="9926" y="1354"/>
                    <a:pt x="752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3"/>
            <p:cNvSpPr/>
            <p:nvPr/>
          </p:nvSpPr>
          <p:spPr>
            <a:xfrm>
              <a:off x="4276595" y="3122324"/>
              <a:ext cx="1156130" cy="733621"/>
            </a:xfrm>
            <a:custGeom>
              <a:avLst/>
              <a:gdLst/>
              <a:ahLst/>
              <a:cxnLst/>
              <a:rect l="l" t="t" r="r" b="b"/>
              <a:pathLst>
                <a:path w="81004" h="51401" extrusionOk="0">
                  <a:moveTo>
                    <a:pt x="65432" y="1"/>
                  </a:moveTo>
                  <a:cubicBezTo>
                    <a:pt x="61760" y="1"/>
                    <a:pt x="57712" y="974"/>
                    <a:pt x="53735" y="3104"/>
                  </a:cubicBezTo>
                  <a:cubicBezTo>
                    <a:pt x="42156" y="9345"/>
                    <a:pt x="1" y="32779"/>
                    <a:pt x="1" y="32779"/>
                  </a:cubicBezTo>
                  <a:lnTo>
                    <a:pt x="7144" y="51400"/>
                  </a:lnTo>
                  <a:cubicBezTo>
                    <a:pt x="11730" y="49871"/>
                    <a:pt x="12206" y="47741"/>
                    <a:pt x="15890" y="46388"/>
                  </a:cubicBezTo>
                  <a:cubicBezTo>
                    <a:pt x="17048" y="45967"/>
                    <a:pt x="17896" y="45911"/>
                    <a:pt x="18769" y="45911"/>
                  </a:cubicBezTo>
                  <a:cubicBezTo>
                    <a:pt x="19083" y="45911"/>
                    <a:pt x="19400" y="45918"/>
                    <a:pt x="19736" y="45918"/>
                  </a:cubicBezTo>
                  <a:cubicBezTo>
                    <a:pt x="20913" y="45918"/>
                    <a:pt x="22323" y="45830"/>
                    <a:pt x="24637" y="45034"/>
                  </a:cubicBezTo>
                  <a:cubicBezTo>
                    <a:pt x="29449" y="43405"/>
                    <a:pt x="31028" y="41601"/>
                    <a:pt x="33810" y="40648"/>
                  </a:cubicBezTo>
                  <a:cubicBezTo>
                    <a:pt x="38221" y="39120"/>
                    <a:pt x="42307" y="39546"/>
                    <a:pt x="46392" y="38167"/>
                  </a:cubicBezTo>
                  <a:cubicBezTo>
                    <a:pt x="53259" y="35836"/>
                    <a:pt x="59199" y="33806"/>
                    <a:pt x="62206" y="32779"/>
                  </a:cubicBezTo>
                  <a:cubicBezTo>
                    <a:pt x="74412" y="28518"/>
                    <a:pt x="81003" y="18368"/>
                    <a:pt x="79274" y="9445"/>
                  </a:cubicBezTo>
                  <a:cubicBezTo>
                    <a:pt x="78137" y="3581"/>
                    <a:pt x="72475" y="1"/>
                    <a:pt x="6543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3"/>
            <p:cNvSpPr/>
            <p:nvPr/>
          </p:nvSpPr>
          <p:spPr>
            <a:xfrm>
              <a:off x="4186450" y="3613755"/>
              <a:ext cx="188525" cy="229316"/>
            </a:xfrm>
            <a:custGeom>
              <a:avLst/>
              <a:gdLst/>
              <a:ahLst/>
              <a:cxnLst/>
              <a:rect l="l" t="t" r="r" b="b"/>
              <a:pathLst>
                <a:path w="13209" h="16067" extrusionOk="0">
                  <a:moveTo>
                    <a:pt x="9074" y="1"/>
                  </a:moveTo>
                  <a:lnTo>
                    <a:pt x="1" y="5164"/>
                  </a:lnTo>
                  <a:lnTo>
                    <a:pt x="1730" y="16066"/>
                  </a:lnTo>
                  <a:lnTo>
                    <a:pt x="13209" y="9224"/>
                  </a:lnTo>
                  <a:lnTo>
                    <a:pt x="907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3"/>
            <p:cNvSpPr/>
            <p:nvPr/>
          </p:nvSpPr>
          <p:spPr>
            <a:xfrm>
              <a:off x="4085586" y="3656159"/>
              <a:ext cx="221795" cy="416514"/>
            </a:xfrm>
            <a:custGeom>
              <a:avLst/>
              <a:gdLst/>
              <a:ahLst/>
              <a:cxnLst/>
              <a:rect l="l" t="t" r="r" b="b"/>
              <a:pathLst>
                <a:path w="15540" h="29183" extrusionOk="0">
                  <a:moveTo>
                    <a:pt x="8770" y="1"/>
                  </a:moveTo>
                  <a:cubicBezTo>
                    <a:pt x="4445" y="1"/>
                    <a:pt x="1730" y="2844"/>
                    <a:pt x="1730" y="2844"/>
                  </a:cubicBezTo>
                  <a:lnTo>
                    <a:pt x="0" y="2970"/>
                  </a:lnTo>
                  <a:lnTo>
                    <a:pt x="602" y="10313"/>
                  </a:lnTo>
                  <a:lnTo>
                    <a:pt x="2231" y="10062"/>
                  </a:lnTo>
                  <a:lnTo>
                    <a:pt x="2231" y="10062"/>
                  </a:lnTo>
                  <a:cubicBezTo>
                    <a:pt x="2231" y="10063"/>
                    <a:pt x="953" y="15125"/>
                    <a:pt x="1178" y="21366"/>
                  </a:cubicBezTo>
                  <a:cubicBezTo>
                    <a:pt x="1329" y="25200"/>
                    <a:pt x="3108" y="27631"/>
                    <a:pt x="4386" y="28885"/>
                  </a:cubicBezTo>
                  <a:cubicBezTo>
                    <a:pt x="4590" y="29088"/>
                    <a:pt x="4845" y="29182"/>
                    <a:pt x="5097" y="29182"/>
                  </a:cubicBezTo>
                  <a:cubicBezTo>
                    <a:pt x="5527" y="29182"/>
                    <a:pt x="5948" y="28908"/>
                    <a:pt x="6090" y="28433"/>
                  </a:cubicBezTo>
                  <a:lnTo>
                    <a:pt x="7619" y="22769"/>
                  </a:lnTo>
                  <a:lnTo>
                    <a:pt x="11078" y="13596"/>
                  </a:lnTo>
                  <a:lnTo>
                    <a:pt x="15539" y="10664"/>
                  </a:lnTo>
                  <a:lnTo>
                    <a:pt x="11379" y="7030"/>
                  </a:lnTo>
                  <a:lnTo>
                    <a:pt x="9273" y="8684"/>
                  </a:lnTo>
                  <a:lnTo>
                    <a:pt x="9875" y="62"/>
                  </a:lnTo>
                  <a:cubicBezTo>
                    <a:pt x="9496" y="20"/>
                    <a:pt x="9127" y="1"/>
                    <a:pt x="877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3"/>
            <p:cNvSpPr/>
            <p:nvPr/>
          </p:nvSpPr>
          <p:spPr>
            <a:xfrm>
              <a:off x="4114203" y="3707839"/>
              <a:ext cx="7165" cy="77628"/>
            </a:xfrm>
            <a:custGeom>
              <a:avLst/>
              <a:gdLst/>
              <a:ahLst/>
              <a:cxnLst/>
              <a:rect l="l" t="t" r="r" b="b"/>
              <a:pathLst>
                <a:path w="502" h="5439" fill="none" extrusionOk="0">
                  <a:moveTo>
                    <a:pt x="0" y="0"/>
                  </a:moveTo>
                  <a:lnTo>
                    <a:pt x="502" y="5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3"/>
            <p:cNvSpPr/>
            <p:nvPr/>
          </p:nvSpPr>
          <p:spPr>
            <a:xfrm>
              <a:off x="4276595" y="3559391"/>
              <a:ext cx="162064" cy="296554"/>
            </a:xfrm>
            <a:custGeom>
              <a:avLst/>
              <a:gdLst/>
              <a:ahLst/>
              <a:cxnLst/>
              <a:rect l="l" t="t" r="r" b="b"/>
              <a:pathLst>
                <a:path w="11355" h="20778" extrusionOk="0">
                  <a:moveTo>
                    <a:pt x="3835" y="0"/>
                  </a:moveTo>
                  <a:cubicBezTo>
                    <a:pt x="1454" y="1354"/>
                    <a:pt x="1" y="2156"/>
                    <a:pt x="1" y="2156"/>
                  </a:cubicBezTo>
                  <a:lnTo>
                    <a:pt x="7144" y="20777"/>
                  </a:lnTo>
                  <a:cubicBezTo>
                    <a:pt x="9099" y="20126"/>
                    <a:pt x="10327" y="19349"/>
                    <a:pt x="11354" y="18572"/>
                  </a:cubicBezTo>
                  <a:lnTo>
                    <a:pt x="3835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3"/>
            <p:cNvSpPr/>
            <p:nvPr/>
          </p:nvSpPr>
          <p:spPr>
            <a:xfrm>
              <a:off x="3501085" y="2768138"/>
              <a:ext cx="129865" cy="184586"/>
            </a:xfrm>
            <a:custGeom>
              <a:avLst/>
              <a:gdLst/>
              <a:ahLst/>
              <a:cxnLst/>
              <a:rect l="l" t="t" r="r" b="b"/>
              <a:pathLst>
                <a:path w="9099" h="12933" extrusionOk="0">
                  <a:moveTo>
                    <a:pt x="4938" y="0"/>
                  </a:moveTo>
                  <a:cubicBezTo>
                    <a:pt x="4938" y="0"/>
                    <a:pt x="1" y="11529"/>
                    <a:pt x="2407" y="12833"/>
                  </a:cubicBezTo>
                  <a:cubicBezTo>
                    <a:pt x="2529" y="12900"/>
                    <a:pt x="2657" y="12932"/>
                    <a:pt x="2788" y="12932"/>
                  </a:cubicBezTo>
                  <a:cubicBezTo>
                    <a:pt x="5238" y="12932"/>
                    <a:pt x="9099" y="1780"/>
                    <a:pt x="9099" y="1780"/>
                  </a:cubicBezTo>
                  <a:lnTo>
                    <a:pt x="4938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3"/>
            <p:cNvSpPr/>
            <p:nvPr/>
          </p:nvSpPr>
          <p:spPr>
            <a:xfrm>
              <a:off x="3314372" y="2649020"/>
              <a:ext cx="341255" cy="274731"/>
            </a:xfrm>
            <a:custGeom>
              <a:avLst/>
              <a:gdLst/>
              <a:ahLst/>
              <a:cxnLst/>
              <a:rect l="l" t="t" r="r" b="b"/>
              <a:pathLst>
                <a:path w="23910" h="19249" extrusionOk="0">
                  <a:moveTo>
                    <a:pt x="10551" y="0"/>
                  </a:moveTo>
                  <a:lnTo>
                    <a:pt x="9599" y="878"/>
                  </a:lnTo>
                  <a:lnTo>
                    <a:pt x="11228" y="2807"/>
                  </a:lnTo>
                  <a:lnTo>
                    <a:pt x="11178" y="5239"/>
                  </a:lnTo>
                  <a:lnTo>
                    <a:pt x="6767" y="5239"/>
                  </a:lnTo>
                  <a:lnTo>
                    <a:pt x="1604" y="3660"/>
                  </a:lnTo>
                  <a:lnTo>
                    <a:pt x="1228" y="4888"/>
                  </a:lnTo>
                  <a:lnTo>
                    <a:pt x="652" y="4612"/>
                  </a:lnTo>
                  <a:lnTo>
                    <a:pt x="0" y="6391"/>
                  </a:lnTo>
                  <a:lnTo>
                    <a:pt x="1103" y="7043"/>
                  </a:lnTo>
                  <a:lnTo>
                    <a:pt x="576" y="8321"/>
                  </a:lnTo>
                  <a:lnTo>
                    <a:pt x="2807" y="9950"/>
                  </a:lnTo>
                  <a:lnTo>
                    <a:pt x="5288" y="10477"/>
                  </a:lnTo>
                  <a:lnTo>
                    <a:pt x="2506" y="10502"/>
                  </a:lnTo>
                  <a:lnTo>
                    <a:pt x="902" y="9524"/>
                  </a:lnTo>
                  <a:lnTo>
                    <a:pt x="576" y="10502"/>
                  </a:lnTo>
                  <a:lnTo>
                    <a:pt x="2582" y="11655"/>
                  </a:lnTo>
                  <a:cubicBezTo>
                    <a:pt x="2582" y="11655"/>
                    <a:pt x="5061" y="12638"/>
                    <a:pt x="8424" y="12638"/>
                  </a:cubicBezTo>
                  <a:cubicBezTo>
                    <a:pt x="9585" y="12638"/>
                    <a:pt x="10850" y="12521"/>
                    <a:pt x="12155" y="12206"/>
                  </a:cubicBezTo>
                  <a:lnTo>
                    <a:pt x="20476" y="19249"/>
                  </a:lnTo>
                  <a:lnTo>
                    <a:pt x="23910" y="10878"/>
                  </a:lnTo>
                  <a:lnTo>
                    <a:pt x="14812" y="6943"/>
                  </a:lnTo>
                  <a:cubicBezTo>
                    <a:pt x="14812" y="6943"/>
                    <a:pt x="15389" y="4286"/>
                    <a:pt x="13283" y="2281"/>
                  </a:cubicBezTo>
                  <a:cubicBezTo>
                    <a:pt x="12080" y="1128"/>
                    <a:pt x="10551" y="0"/>
                    <a:pt x="1055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3"/>
            <p:cNvSpPr/>
            <p:nvPr/>
          </p:nvSpPr>
          <p:spPr>
            <a:xfrm>
              <a:off x="3517184" y="2941620"/>
              <a:ext cx="142382" cy="107743"/>
            </a:xfrm>
            <a:custGeom>
              <a:avLst/>
              <a:gdLst/>
              <a:ahLst/>
              <a:cxnLst/>
              <a:rect l="l" t="t" r="r" b="b"/>
              <a:pathLst>
                <a:path w="9976" h="7549" extrusionOk="0">
                  <a:moveTo>
                    <a:pt x="3209" y="1"/>
                  </a:moveTo>
                  <a:cubicBezTo>
                    <a:pt x="3209" y="1"/>
                    <a:pt x="1" y="6241"/>
                    <a:pt x="2081" y="7369"/>
                  </a:cubicBezTo>
                  <a:cubicBezTo>
                    <a:pt x="2308" y="7493"/>
                    <a:pt x="2567" y="7548"/>
                    <a:pt x="2849" y="7548"/>
                  </a:cubicBezTo>
                  <a:cubicBezTo>
                    <a:pt x="5433" y="7548"/>
                    <a:pt x="9976" y="2883"/>
                    <a:pt x="9976" y="2883"/>
                  </a:cubicBezTo>
                  <a:lnTo>
                    <a:pt x="320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3"/>
            <p:cNvSpPr/>
            <p:nvPr/>
          </p:nvSpPr>
          <p:spPr>
            <a:xfrm>
              <a:off x="3535424" y="2782082"/>
              <a:ext cx="142382" cy="259003"/>
            </a:xfrm>
            <a:custGeom>
              <a:avLst/>
              <a:gdLst/>
              <a:ahLst/>
              <a:cxnLst/>
              <a:rect l="l" t="t" r="r" b="b"/>
              <a:pathLst>
                <a:path w="9976" h="18147" extrusionOk="0">
                  <a:moveTo>
                    <a:pt x="4913" y="1"/>
                  </a:moveTo>
                  <a:cubicBezTo>
                    <a:pt x="4913" y="1"/>
                    <a:pt x="3485" y="10577"/>
                    <a:pt x="1" y="11856"/>
                  </a:cubicBezTo>
                  <a:lnTo>
                    <a:pt x="9976" y="18146"/>
                  </a:lnTo>
                  <a:lnTo>
                    <a:pt x="9976" y="1981"/>
                  </a:lnTo>
                  <a:lnTo>
                    <a:pt x="49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3"/>
            <p:cNvSpPr/>
            <p:nvPr/>
          </p:nvSpPr>
          <p:spPr>
            <a:xfrm>
              <a:off x="3546871" y="2370720"/>
              <a:ext cx="668210" cy="823238"/>
            </a:xfrm>
            <a:custGeom>
              <a:avLst/>
              <a:gdLst/>
              <a:ahLst/>
              <a:cxnLst/>
              <a:rect l="l" t="t" r="r" b="b"/>
              <a:pathLst>
                <a:path w="46818" h="57680" extrusionOk="0">
                  <a:moveTo>
                    <a:pt x="40703" y="1"/>
                  </a:moveTo>
                  <a:cubicBezTo>
                    <a:pt x="35364" y="5940"/>
                    <a:pt x="35364" y="10477"/>
                    <a:pt x="35364" y="10477"/>
                  </a:cubicBezTo>
                  <a:lnTo>
                    <a:pt x="21755" y="36216"/>
                  </a:lnTo>
                  <a:lnTo>
                    <a:pt x="9174" y="30803"/>
                  </a:lnTo>
                  <a:cubicBezTo>
                    <a:pt x="5036" y="46467"/>
                    <a:pt x="1055" y="47385"/>
                    <a:pt x="179" y="47385"/>
                  </a:cubicBezTo>
                  <a:cubicBezTo>
                    <a:pt x="62" y="47385"/>
                    <a:pt x="1" y="47369"/>
                    <a:pt x="1" y="47369"/>
                  </a:cubicBezTo>
                  <a:lnTo>
                    <a:pt x="1" y="47369"/>
                  </a:lnTo>
                  <a:lnTo>
                    <a:pt x="18422" y="56191"/>
                  </a:lnTo>
                  <a:cubicBezTo>
                    <a:pt x="20545" y="57204"/>
                    <a:pt x="22776" y="57680"/>
                    <a:pt x="24966" y="57680"/>
                  </a:cubicBezTo>
                  <a:cubicBezTo>
                    <a:pt x="31127" y="57680"/>
                    <a:pt x="36975" y="53914"/>
                    <a:pt x="39249" y="47720"/>
                  </a:cubicBezTo>
                  <a:lnTo>
                    <a:pt x="46818" y="27068"/>
                  </a:lnTo>
                  <a:lnTo>
                    <a:pt x="40703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3"/>
            <p:cNvSpPr/>
            <p:nvPr/>
          </p:nvSpPr>
          <p:spPr>
            <a:xfrm>
              <a:off x="3617349" y="2977758"/>
              <a:ext cx="191737" cy="94441"/>
            </a:xfrm>
            <a:custGeom>
              <a:avLst/>
              <a:gdLst/>
              <a:ahLst/>
              <a:cxnLst/>
              <a:rect l="l" t="t" r="r" b="b"/>
              <a:pathLst>
                <a:path w="13434" h="6617" fill="none" extrusionOk="0">
                  <a:moveTo>
                    <a:pt x="0" y="0"/>
                  </a:moveTo>
                  <a:lnTo>
                    <a:pt x="13434" y="6617"/>
                  </a:lnTo>
                </a:path>
              </a:pathLst>
            </a:custGeom>
            <a:noFill/>
            <a:ln w="8150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3"/>
            <p:cNvSpPr/>
            <p:nvPr/>
          </p:nvSpPr>
          <p:spPr>
            <a:xfrm>
              <a:off x="3667416" y="2950569"/>
              <a:ext cx="25776" cy="25762"/>
            </a:xfrm>
            <a:custGeom>
              <a:avLst/>
              <a:gdLst/>
              <a:ahLst/>
              <a:cxnLst/>
              <a:rect l="l" t="t" r="r" b="b"/>
              <a:pathLst>
                <a:path w="1806" h="1805" extrusionOk="0">
                  <a:moveTo>
                    <a:pt x="903" y="0"/>
                  </a:moveTo>
                  <a:cubicBezTo>
                    <a:pt x="402" y="0"/>
                    <a:pt x="1" y="401"/>
                    <a:pt x="1" y="903"/>
                  </a:cubicBezTo>
                  <a:cubicBezTo>
                    <a:pt x="1" y="1404"/>
                    <a:pt x="402" y="1805"/>
                    <a:pt x="903" y="1805"/>
                  </a:cubicBezTo>
                  <a:cubicBezTo>
                    <a:pt x="1404" y="1805"/>
                    <a:pt x="1805" y="1404"/>
                    <a:pt x="1805" y="903"/>
                  </a:cubicBezTo>
                  <a:cubicBezTo>
                    <a:pt x="1805" y="401"/>
                    <a:pt x="1404" y="0"/>
                    <a:pt x="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3"/>
            <p:cNvSpPr/>
            <p:nvPr/>
          </p:nvSpPr>
          <p:spPr>
            <a:xfrm>
              <a:off x="3742547" y="2990989"/>
              <a:ext cx="25762" cy="26133"/>
            </a:xfrm>
            <a:custGeom>
              <a:avLst/>
              <a:gdLst/>
              <a:ahLst/>
              <a:cxnLst/>
              <a:rect l="l" t="t" r="r" b="b"/>
              <a:pathLst>
                <a:path w="1805" h="1831" extrusionOk="0">
                  <a:moveTo>
                    <a:pt x="902" y="0"/>
                  </a:moveTo>
                  <a:cubicBezTo>
                    <a:pt x="401" y="0"/>
                    <a:pt x="0" y="401"/>
                    <a:pt x="0" y="903"/>
                  </a:cubicBezTo>
                  <a:cubicBezTo>
                    <a:pt x="0" y="1404"/>
                    <a:pt x="401" y="1830"/>
                    <a:pt x="902" y="1830"/>
                  </a:cubicBezTo>
                  <a:cubicBezTo>
                    <a:pt x="1404" y="1830"/>
                    <a:pt x="1805" y="1404"/>
                    <a:pt x="1805" y="903"/>
                  </a:cubicBezTo>
                  <a:cubicBezTo>
                    <a:pt x="1805" y="401"/>
                    <a:pt x="1404" y="0"/>
                    <a:pt x="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3"/>
            <p:cNvSpPr/>
            <p:nvPr/>
          </p:nvSpPr>
          <p:spPr>
            <a:xfrm>
              <a:off x="3857369" y="2887613"/>
              <a:ext cx="114837" cy="51524"/>
            </a:xfrm>
            <a:custGeom>
              <a:avLst/>
              <a:gdLst/>
              <a:ahLst/>
              <a:cxnLst/>
              <a:rect l="l" t="t" r="r" b="b"/>
              <a:pathLst>
                <a:path w="8046" h="3610" fill="none" extrusionOk="0">
                  <a:moveTo>
                    <a:pt x="0" y="0"/>
                  </a:moveTo>
                  <a:lnTo>
                    <a:pt x="8045" y="3609"/>
                  </a:lnTo>
                </a:path>
              </a:pathLst>
            </a:custGeom>
            <a:noFill/>
            <a:ln w="8150" cap="flat" cmpd="sng">
              <a:solidFill>
                <a:srgbClr val="141D30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3"/>
            <p:cNvSpPr/>
            <p:nvPr/>
          </p:nvSpPr>
          <p:spPr>
            <a:xfrm>
              <a:off x="3887056" y="2882603"/>
              <a:ext cx="118419" cy="5024"/>
            </a:xfrm>
            <a:custGeom>
              <a:avLst/>
              <a:gdLst/>
              <a:ahLst/>
              <a:cxnLst/>
              <a:rect l="l" t="t" r="r" b="b"/>
              <a:pathLst>
                <a:path w="8297" h="352" fill="none" extrusionOk="0">
                  <a:moveTo>
                    <a:pt x="0" y="0"/>
                  </a:moveTo>
                  <a:lnTo>
                    <a:pt x="8296" y="351"/>
                  </a:lnTo>
                </a:path>
              </a:pathLst>
            </a:custGeom>
            <a:noFill/>
            <a:ln w="8150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3"/>
            <p:cNvSpPr/>
            <p:nvPr/>
          </p:nvSpPr>
          <p:spPr>
            <a:xfrm>
              <a:off x="3419175" y="2737010"/>
              <a:ext cx="15400" cy="54749"/>
            </a:xfrm>
            <a:custGeom>
              <a:avLst/>
              <a:gdLst/>
              <a:ahLst/>
              <a:cxnLst/>
              <a:rect l="l" t="t" r="r" b="b"/>
              <a:pathLst>
                <a:path w="1079" h="3836" fill="none" extrusionOk="0">
                  <a:moveTo>
                    <a:pt x="1078" y="1"/>
                  </a:moveTo>
                  <a:lnTo>
                    <a:pt x="0" y="383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3"/>
            <p:cNvSpPr/>
            <p:nvPr/>
          </p:nvSpPr>
          <p:spPr>
            <a:xfrm>
              <a:off x="3430978" y="2759903"/>
              <a:ext cx="73703" cy="26490"/>
            </a:xfrm>
            <a:custGeom>
              <a:avLst/>
              <a:gdLst/>
              <a:ahLst/>
              <a:cxnLst/>
              <a:rect l="l" t="t" r="r" b="b"/>
              <a:pathLst>
                <a:path w="5164" h="1856" fill="none" extrusionOk="0">
                  <a:moveTo>
                    <a:pt x="1" y="1856"/>
                  </a:moveTo>
                  <a:cubicBezTo>
                    <a:pt x="1128" y="978"/>
                    <a:pt x="3234" y="1"/>
                    <a:pt x="5163" y="1279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3"/>
            <p:cNvSpPr/>
            <p:nvPr/>
          </p:nvSpPr>
          <p:spPr>
            <a:xfrm>
              <a:off x="5513550" y="2768138"/>
              <a:ext cx="129865" cy="184586"/>
            </a:xfrm>
            <a:custGeom>
              <a:avLst/>
              <a:gdLst/>
              <a:ahLst/>
              <a:cxnLst/>
              <a:rect l="l" t="t" r="r" b="b"/>
              <a:pathLst>
                <a:path w="9099" h="12933" extrusionOk="0">
                  <a:moveTo>
                    <a:pt x="4161" y="0"/>
                  </a:moveTo>
                  <a:lnTo>
                    <a:pt x="1" y="1780"/>
                  </a:lnTo>
                  <a:cubicBezTo>
                    <a:pt x="1" y="1780"/>
                    <a:pt x="3884" y="12932"/>
                    <a:pt x="6336" y="12932"/>
                  </a:cubicBezTo>
                  <a:cubicBezTo>
                    <a:pt x="6467" y="12932"/>
                    <a:pt x="6595" y="12900"/>
                    <a:pt x="6717" y="12833"/>
                  </a:cubicBezTo>
                  <a:cubicBezTo>
                    <a:pt x="9098" y="11529"/>
                    <a:pt x="4161" y="0"/>
                    <a:pt x="416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3"/>
            <p:cNvSpPr/>
            <p:nvPr/>
          </p:nvSpPr>
          <p:spPr>
            <a:xfrm>
              <a:off x="5488873" y="2649020"/>
              <a:ext cx="341270" cy="274731"/>
            </a:xfrm>
            <a:custGeom>
              <a:avLst/>
              <a:gdLst/>
              <a:ahLst/>
              <a:cxnLst/>
              <a:rect l="l" t="t" r="r" b="b"/>
              <a:pathLst>
                <a:path w="23911" h="19249" extrusionOk="0">
                  <a:moveTo>
                    <a:pt x="13384" y="0"/>
                  </a:moveTo>
                  <a:cubicBezTo>
                    <a:pt x="13384" y="0"/>
                    <a:pt x="11855" y="1128"/>
                    <a:pt x="10652" y="2281"/>
                  </a:cubicBezTo>
                  <a:cubicBezTo>
                    <a:pt x="8522" y="4286"/>
                    <a:pt x="9123" y="6943"/>
                    <a:pt x="9123" y="6943"/>
                  </a:cubicBezTo>
                  <a:lnTo>
                    <a:pt x="0" y="10878"/>
                  </a:lnTo>
                  <a:lnTo>
                    <a:pt x="3434" y="19249"/>
                  </a:lnTo>
                  <a:lnTo>
                    <a:pt x="11755" y="12206"/>
                  </a:lnTo>
                  <a:cubicBezTo>
                    <a:pt x="13060" y="12521"/>
                    <a:pt x="14326" y="12638"/>
                    <a:pt x="15486" y="12638"/>
                  </a:cubicBezTo>
                  <a:cubicBezTo>
                    <a:pt x="18849" y="12638"/>
                    <a:pt x="21329" y="11655"/>
                    <a:pt x="21329" y="11655"/>
                  </a:cubicBezTo>
                  <a:lnTo>
                    <a:pt x="23334" y="10502"/>
                  </a:lnTo>
                  <a:lnTo>
                    <a:pt x="23008" y="9524"/>
                  </a:lnTo>
                  <a:lnTo>
                    <a:pt x="21429" y="10502"/>
                  </a:lnTo>
                  <a:lnTo>
                    <a:pt x="18622" y="10477"/>
                  </a:lnTo>
                  <a:lnTo>
                    <a:pt x="21103" y="9950"/>
                  </a:lnTo>
                  <a:lnTo>
                    <a:pt x="23334" y="8321"/>
                  </a:lnTo>
                  <a:lnTo>
                    <a:pt x="22832" y="7043"/>
                  </a:lnTo>
                  <a:lnTo>
                    <a:pt x="23910" y="6391"/>
                  </a:lnTo>
                  <a:lnTo>
                    <a:pt x="23284" y="4612"/>
                  </a:lnTo>
                  <a:lnTo>
                    <a:pt x="22682" y="4888"/>
                  </a:lnTo>
                  <a:lnTo>
                    <a:pt x="22306" y="3660"/>
                  </a:lnTo>
                  <a:lnTo>
                    <a:pt x="17168" y="5239"/>
                  </a:lnTo>
                  <a:lnTo>
                    <a:pt x="12732" y="5239"/>
                  </a:lnTo>
                  <a:lnTo>
                    <a:pt x="12682" y="2807"/>
                  </a:lnTo>
                  <a:lnTo>
                    <a:pt x="14311" y="878"/>
                  </a:lnTo>
                  <a:lnTo>
                    <a:pt x="1338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3"/>
            <p:cNvSpPr/>
            <p:nvPr/>
          </p:nvSpPr>
          <p:spPr>
            <a:xfrm>
              <a:off x="5484934" y="2941620"/>
              <a:ext cx="142382" cy="107743"/>
            </a:xfrm>
            <a:custGeom>
              <a:avLst/>
              <a:gdLst/>
              <a:ahLst/>
              <a:cxnLst/>
              <a:rect l="l" t="t" r="r" b="b"/>
              <a:pathLst>
                <a:path w="9976" h="7549" extrusionOk="0">
                  <a:moveTo>
                    <a:pt x="6767" y="1"/>
                  </a:moveTo>
                  <a:lnTo>
                    <a:pt x="1" y="2883"/>
                  </a:lnTo>
                  <a:cubicBezTo>
                    <a:pt x="1" y="2883"/>
                    <a:pt x="4543" y="7548"/>
                    <a:pt x="7128" y="7548"/>
                  </a:cubicBezTo>
                  <a:cubicBezTo>
                    <a:pt x="7410" y="7548"/>
                    <a:pt x="7668" y="7493"/>
                    <a:pt x="7895" y="7369"/>
                  </a:cubicBezTo>
                  <a:cubicBezTo>
                    <a:pt x="9976" y="6241"/>
                    <a:pt x="6767" y="1"/>
                    <a:pt x="676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3"/>
            <p:cNvSpPr/>
            <p:nvPr/>
          </p:nvSpPr>
          <p:spPr>
            <a:xfrm>
              <a:off x="5466693" y="2782082"/>
              <a:ext cx="142739" cy="259003"/>
            </a:xfrm>
            <a:custGeom>
              <a:avLst/>
              <a:gdLst/>
              <a:ahLst/>
              <a:cxnLst/>
              <a:rect l="l" t="t" r="r" b="b"/>
              <a:pathLst>
                <a:path w="10001" h="18147" extrusionOk="0">
                  <a:moveTo>
                    <a:pt x="5063" y="1"/>
                  </a:moveTo>
                  <a:lnTo>
                    <a:pt x="0" y="1981"/>
                  </a:lnTo>
                  <a:lnTo>
                    <a:pt x="0" y="18146"/>
                  </a:lnTo>
                  <a:lnTo>
                    <a:pt x="10000" y="11856"/>
                  </a:lnTo>
                  <a:cubicBezTo>
                    <a:pt x="6517" y="10577"/>
                    <a:pt x="5063" y="1"/>
                    <a:pt x="506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3"/>
            <p:cNvSpPr/>
            <p:nvPr/>
          </p:nvSpPr>
          <p:spPr>
            <a:xfrm>
              <a:off x="4929419" y="2370720"/>
              <a:ext cx="668210" cy="823238"/>
            </a:xfrm>
            <a:custGeom>
              <a:avLst/>
              <a:gdLst/>
              <a:ahLst/>
              <a:cxnLst/>
              <a:rect l="l" t="t" r="r" b="b"/>
              <a:pathLst>
                <a:path w="46818" h="57680" extrusionOk="0">
                  <a:moveTo>
                    <a:pt x="6115" y="1"/>
                  </a:moveTo>
                  <a:lnTo>
                    <a:pt x="0" y="27068"/>
                  </a:lnTo>
                  <a:lnTo>
                    <a:pt x="7569" y="47720"/>
                  </a:lnTo>
                  <a:cubicBezTo>
                    <a:pt x="9862" y="53914"/>
                    <a:pt x="15714" y="57680"/>
                    <a:pt x="21866" y="57680"/>
                  </a:cubicBezTo>
                  <a:cubicBezTo>
                    <a:pt x="24054" y="57680"/>
                    <a:pt x="26279" y="57204"/>
                    <a:pt x="28396" y="56191"/>
                  </a:cubicBezTo>
                  <a:lnTo>
                    <a:pt x="46817" y="47369"/>
                  </a:lnTo>
                  <a:lnTo>
                    <a:pt x="46817" y="47369"/>
                  </a:lnTo>
                  <a:cubicBezTo>
                    <a:pt x="46817" y="47369"/>
                    <a:pt x="46756" y="47385"/>
                    <a:pt x="46640" y="47385"/>
                  </a:cubicBezTo>
                  <a:cubicBezTo>
                    <a:pt x="45768" y="47385"/>
                    <a:pt x="41804" y="46467"/>
                    <a:pt x="37644" y="30803"/>
                  </a:cubicBezTo>
                  <a:lnTo>
                    <a:pt x="25088" y="36216"/>
                  </a:lnTo>
                  <a:lnTo>
                    <a:pt x="11454" y="10477"/>
                  </a:lnTo>
                  <a:cubicBezTo>
                    <a:pt x="11454" y="10477"/>
                    <a:pt x="11454" y="5940"/>
                    <a:pt x="611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3"/>
            <p:cNvSpPr/>
            <p:nvPr/>
          </p:nvSpPr>
          <p:spPr>
            <a:xfrm>
              <a:off x="5335415" y="2977758"/>
              <a:ext cx="191737" cy="94441"/>
            </a:xfrm>
            <a:custGeom>
              <a:avLst/>
              <a:gdLst/>
              <a:ahLst/>
              <a:cxnLst/>
              <a:rect l="l" t="t" r="r" b="b"/>
              <a:pathLst>
                <a:path w="13434" h="6617" fill="none" extrusionOk="0">
                  <a:moveTo>
                    <a:pt x="13434" y="0"/>
                  </a:moveTo>
                  <a:lnTo>
                    <a:pt x="0" y="6617"/>
                  </a:lnTo>
                </a:path>
              </a:pathLst>
            </a:custGeom>
            <a:noFill/>
            <a:ln w="8150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3"/>
            <p:cNvSpPr/>
            <p:nvPr/>
          </p:nvSpPr>
          <p:spPr>
            <a:xfrm>
              <a:off x="5451308" y="2950569"/>
              <a:ext cx="26133" cy="25762"/>
            </a:xfrm>
            <a:custGeom>
              <a:avLst/>
              <a:gdLst/>
              <a:ahLst/>
              <a:cxnLst/>
              <a:rect l="l" t="t" r="r" b="b"/>
              <a:pathLst>
                <a:path w="1831" h="1805" extrusionOk="0">
                  <a:moveTo>
                    <a:pt x="903" y="0"/>
                  </a:moveTo>
                  <a:cubicBezTo>
                    <a:pt x="402" y="0"/>
                    <a:pt x="1" y="401"/>
                    <a:pt x="1" y="903"/>
                  </a:cubicBezTo>
                  <a:cubicBezTo>
                    <a:pt x="1" y="1404"/>
                    <a:pt x="402" y="1805"/>
                    <a:pt x="903" y="1805"/>
                  </a:cubicBezTo>
                  <a:cubicBezTo>
                    <a:pt x="1404" y="1805"/>
                    <a:pt x="1830" y="1404"/>
                    <a:pt x="1830" y="903"/>
                  </a:cubicBezTo>
                  <a:cubicBezTo>
                    <a:pt x="1830" y="401"/>
                    <a:pt x="1404" y="0"/>
                    <a:pt x="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3"/>
            <p:cNvSpPr/>
            <p:nvPr/>
          </p:nvSpPr>
          <p:spPr>
            <a:xfrm>
              <a:off x="5376192" y="2990989"/>
              <a:ext cx="26133" cy="26133"/>
            </a:xfrm>
            <a:custGeom>
              <a:avLst/>
              <a:gdLst/>
              <a:ahLst/>
              <a:cxnLst/>
              <a:rect l="l" t="t" r="r" b="b"/>
              <a:pathLst>
                <a:path w="1831" h="1831" extrusionOk="0">
                  <a:moveTo>
                    <a:pt x="903" y="0"/>
                  </a:moveTo>
                  <a:cubicBezTo>
                    <a:pt x="402" y="0"/>
                    <a:pt x="1" y="401"/>
                    <a:pt x="1" y="903"/>
                  </a:cubicBezTo>
                  <a:cubicBezTo>
                    <a:pt x="1" y="1404"/>
                    <a:pt x="402" y="1830"/>
                    <a:pt x="903" y="1830"/>
                  </a:cubicBezTo>
                  <a:cubicBezTo>
                    <a:pt x="1404" y="1830"/>
                    <a:pt x="1830" y="1404"/>
                    <a:pt x="1830" y="903"/>
                  </a:cubicBezTo>
                  <a:cubicBezTo>
                    <a:pt x="1830" y="401"/>
                    <a:pt x="1404" y="0"/>
                    <a:pt x="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3"/>
            <p:cNvSpPr/>
            <p:nvPr/>
          </p:nvSpPr>
          <p:spPr>
            <a:xfrm>
              <a:off x="5172295" y="2887613"/>
              <a:ext cx="115193" cy="51524"/>
            </a:xfrm>
            <a:custGeom>
              <a:avLst/>
              <a:gdLst/>
              <a:ahLst/>
              <a:cxnLst/>
              <a:rect l="l" t="t" r="r" b="b"/>
              <a:pathLst>
                <a:path w="8071" h="3610" fill="none" extrusionOk="0">
                  <a:moveTo>
                    <a:pt x="8071" y="0"/>
                  </a:moveTo>
                  <a:lnTo>
                    <a:pt x="1" y="3609"/>
                  </a:lnTo>
                </a:path>
              </a:pathLst>
            </a:custGeom>
            <a:noFill/>
            <a:ln w="8150" cap="flat" cmpd="sng">
              <a:solidFill>
                <a:srgbClr val="141D30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5139025" y="2882603"/>
              <a:ext cx="118419" cy="5024"/>
            </a:xfrm>
            <a:custGeom>
              <a:avLst/>
              <a:gdLst/>
              <a:ahLst/>
              <a:cxnLst/>
              <a:rect l="l" t="t" r="r" b="b"/>
              <a:pathLst>
                <a:path w="8297" h="352" fill="none" extrusionOk="0">
                  <a:moveTo>
                    <a:pt x="8297" y="0"/>
                  </a:moveTo>
                  <a:lnTo>
                    <a:pt x="1" y="351"/>
                  </a:lnTo>
                </a:path>
              </a:pathLst>
            </a:custGeom>
            <a:noFill/>
            <a:ln w="8150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5713508" y="2718769"/>
              <a:ext cx="99094" cy="28631"/>
            </a:xfrm>
            <a:custGeom>
              <a:avLst/>
              <a:gdLst/>
              <a:ahLst/>
              <a:cxnLst/>
              <a:rect l="l" t="t" r="r" b="b"/>
              <a:pathLst>
                <a:path w="6943" h="2006" fill="none" extrusionOk="0">
                  <a:moveTo>
                    <a:pt x="6943" y="1"/>
                  </a:moveTo>
                  <a:lnTo>
                    <a:pt x="1805" y="1855"/>
                  </a:lnTo>
                  <a:lnTo>
                    <a:pt x="1" y="200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5722100" y="2749541"/>
              <a:ext cx="92657" cy="25405"/>
            </a:xfrm>
            <a:custGeom>
              <a:avLst/>
              <a:gdLst/>
              <a:ahLst/>
              <a:cxnLst/>
              <a:rect l="l" t="t" r="r" b="b"/>
              <a:pathLst>
                <a:path w="6492" h="1780" fill="none" extrusionOk="0">
                  <a:moveTo>
                    <a:pt x="6491" y="0"/>
                  </a:moveTo>
                  <a:lnTo>
                    <a:pt x="3033" y="1504"/>
                  </a:lnTo>
                  <a:lnTo>
                    <a:pt x="0" y="178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5709940" y="2737010"/>
              <a:ext cx="15743" cy="54749"/>
            </a:xfrm>
            <a:custGeom>
              <a:avLst/>
              <a:gdLst/>
              <a:ahLst/>
              <a:cxnLst/>
              <a:rect l="l" t="t" r="r" b="b"/>
              <a:pathLst>
                <a:path w="1103" h="3836" fill="none" extrusionOk="0">
                  <a:moveTo>
                    <a:pt x="0" y="1"/>
                  </a:moveTo>
                  <a:lnTo>
                    <a:pt x="1103" y="383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3"/>
            <p:cNvSpPr/>
            <p:nvPr/>
          </p:nvSpPr>
          <p:spPr>
            <a:xfrm>
              <a:off x="5640176" y="2759903"/>
              <a:ext cx="73346" cy="26490"/>
            </a:xfrm>
            <a:custGeom>
              <a:avLst/>
              <a:gdLst/>
              <a:ahLst/>
              <a:cxnLst/>
              <a:rect l="l" t="t" r="r" b="b"/>
              <a:pathLst>
                <a:path w="5139" h="1856" fill="none" extrusionOk="0">
                  <a:moveTo>
                    <a:pt x="5139" y="1856"/>
                  </a:moveTo>
                  <a:cubicBezTo>
                    <a:pt x="4011" y="978"/>
                    <a:pt x="1906" y="1"/>
                    <a:pt x="1" y="1279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3"/>
            <p:cNvSpPr/>
            <p:nvPr/>
          </p:nvSpPr>
          <p:spPr>
            <a:xfrm>
              <a:off x="4494793" y="2135709"/>
              <a:ext cx="154557" cy="176365"/>
            </a:xfrm>
            <a:custGeom>
              <a:avLst/>
              <a:gdLst/>
              <a:ahLst/>
              <a:cxnLst/>
              <a:rect l="l" t="t" r="r" b="b"/>
              <a:pathLst>
                <a:path w="10829" h="12357" extrusionOk="0">
                  <a:moveTo>
                    <a:pt x="527" y="0"/>
                  </a:moveTo>
                  <a:lnTo>
                    <a:pt x="1" y="9173"/>
                  </a:lnTo>
                  <a:lnTo>
                    <a:pt x="5415" y="12356"/>
                  </a:lnTo>
                  <a:lnTo>
                    <a:pt x="10828" y="9173"/>
                  </a:lnTo>
                  <a:lnTo>
                    <a:pt x="1030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3"/>
            <p:cNvSpPr/>
            <p:nvPr/>
          </p:nvSpPr>
          <p:spPr>
            <a:xfrm>
              <a:off x="4535584" y="2288810"/>
              <a:ext cx="72975" cy="60101"/>
            </a:xfrm>
            <a:custGeom>
              <a:avLst/>
              <a:gdLst/>
              <a:ahLst/>
              <a:cxnLst/>
              <a:rect l="l" t="t" r="r" b="b"/>
              <a:pathLst>
                <a:path w="5113" h="4211" extrusionOk="0">
                  <a:moveTo>
                    <a:pt x="0" y="0"/>
                  </a:moveTo>
                  <a:lnTo>
                    <a:pt x="1253" y="4211"/>
                  </a:lnTo>
                  <a:lnTo>
                    <a:pt x="3860" y="4211"/>
                  </a:lnTo>
                  <a:lnTo>
                    <a:pt x="51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3"/>
            <p:cNvSpPr/>
            <p:nvPr/>
          </p:nvSpPr>
          <p:spPr>
            <a:xfrm>
              <a:off x="4430410" y="2053386"/>
              <a:ext cx="71206" cy="67880"/>
            </a:xfrm>
            <a:custGeom>
              <a:avLst/>
              <a:gdLst/>
              <a:ahLst/>
              <a:cxnLst/>
              <a:rect l="l" t="t" r="r" b="b"/>
              <a:pathLst>
                <a:path w="4989" h="4756" extrusionOk="0">
                  <a:moveTo>
                    <a:pt x="2235" y="1"/>
                  </a:moveTo>
                  <a:cubicBezTo>
                    <a:pt x="1941" y="1"/>
                    <a:pt x="1649" y="66"/>
                    <a:pt x="1379" y="204"/>
                  </a:cubicBezTo>
                  <a:cubicBezTo>
                    <a:pt x="352" y="756"/>
                    <a:pt x="1" y="2159"/>
                    <a:pt x="627" y="3362"/>
                  </a:cubicBezTo>
                  <a:cubicBezTo>
                    <a:pt x="1088" y="4228"/>
                    <a:pt x="1927" y="4755"/>
                    <a:pt x="2747" y="4755"/>
                  </a:cubicBezTo>
                  <a:cubicBezTo>
                    <a:pt x="3044" y="4755"/>
                    <a:pt x="3337" y="4686"/>
                    <a:pt x="3610" y="4540"/>
                  </a:cubicBezTo>
                  <a:cubicBezTo>
                    <a:pt x="4662" y="4014"/>
                    <a:pt x="4988" y="2610"/>
                    <a:pt x="4362" y="1407"/>
                  </a:cubicBezTo>
                  <a:cubicBezTo>
                    <a:pt x="3918" y="520"/>
                    <a:pt x="3065" y="1"/>
                    <a:pt x="223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3"/>
            <p:cNvSpPr/>
            <p:nvPr/>
          </p:nvSpPr>
          <p:spPr>
            <a:xfrm>
              <a:off x="4449007" y="2062020"/>
              <a:ext cx="41162" cy="21480"/>
            </a:xfrm>
            <a:custGeom>
              <a:avLst/>
              <a:gdLst/>
              <a:ahLst/>
              <a:cxnLst/>
              <a:rect l="l" t="t" r="r" b="b"/>
              <a:pathLst>
                <a:path w="2884" h="1505" fill="none" extrusionOk="0">
                  <a:moveTo>
                    <a:pt x="1" y="1429"/>
                  </a:moveTo>
                  <a:cubicBezTo>
                    <a:pt x="277" y="126"/>
                    <a:pt x="1705" y="0"/>
                    <a:pt x="2883" y="150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4642528" y="2053386"/>
              <a:ext cx="71206" cy="67880"/>
            </a:xfrm>
            <a:custGeom>
              <a:avLst/>
              <a:gdLst/>
              <a:ahLst/>
              <a:cxnLst/>
              <a:rect l="l" t="t" r="r" b="b"/>
              <a:pathLst>
                <a:path w="4989" h="4756" extrusionOk="0">
                  <a:moveTo>
                    <a:pt x="2754" y="1"/>
                  </a:moveTo>
                  <a:cubicBezTo>
                    <a:pt x="1924" y="1"/>
                    <a:pt x="1071" y="520"/>
                    <a:pt x="627" y="1407"/>
                  </a:cubicBezTo>
                  <a:cubicBezTo>
                    <a:pt x="1" y="2610"/>
                    <a:pt x="327" y="4014"/>
                    <a:pt x="1379" y="4540"/>
                  </a:cubicBezTo>
                  <a:cubicBezTo>
                    <a:pt x="1652" y="4686"/>
                    <a:pt x="1945" y="4755"/>
                    <a:pt x="2242" y="4755"/>
                  </a:cubicBezTo>
                  <a:cubicBezTo>
                    <a:pt x="3062" y="4755"/>
                    <a:pt x="3901" y="4228"/>
                    <a:pt x="4362" y="3362"/>
                  </a:cubicBezTo>
                  <a:cubicBezTo>
                    <a:pt x="4988" y="2159"/>
                    <a:pt x="4637" y="756"/>
                    <a:pt x="3610" y="204"/>
                  </a:cubicBezTo>
                  <a:cubicBezTo>
                    <a:pt x="3340" y="66"/>
                    <a:pt x="3048" y="1"/>
                    <a:pt x="275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3"/>
            <p:cNvSpPr/>
            <p:nvPr/>
          </p:nvSpPr>
          <p:spPr>
            <a:xfrm>
              <a:off x="4653974" y="2062020"/>
              <a:ext cx="41162" cy="21480"/>
            </a:xfrm>
            <a:custGeom>
              <a:avLst/>
              <a:gdLst/>
              <a:ahLst/>
              <a:cxnLst/>
              <a:rect l="l" t="t" r="r" b="b"/>
              <a:pathLst>
                <a:path w="2884" h="1505" fill="none" extrusionOk="0">
                  <a:moveTo>
                    <a:pt x="2883" y="1429"/>
                  </a:moveTo>
                  <a:cubicBezTo>
                    <a:pt x="2607" y="126"/>
                    <a:pt x="1179" y="0"/>
                    <a:pt x="1" y="150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3"/>
            <p:cNvSpPr/>
            <p:nvPr/>
          </p:nvSpPr>
          <p:spPr>
            <a:xfrm>
              <a:off x="4469759" y="1970448"/>
              <a:ext cx="204625" cy="216785"/>
            </a:xfrm>
            <a:custGeom>
              <a:avLst/>
              <a:gdLst/>
              <a:ahLst/>
              <a:cxnLst/>
              <a:rect l="l" t="t" r="r" b="b"/>
              <a:pathLst>
                <a:path w="14337" h="15189" extrusionOk="0">
                  <a:moveTo>
                    <a:pt x="2507" y="0"/>
                  </a:moveTo>
                  <a:cubicBezTo>
                    <a:pt x="1955" y="0"/>
                    <a:pt x="1529" y="477"/>
                    <a:pt x="1630" y="1028"/>
                  </a:cubicBezTo>
                  <a:cubicBezTo>
                    <a:pt x="1805" y="2306"/>
                    <a:pt x="1429" y="3609"/>
                    <a:pt x="577" y="4587"/>
                  </a:cubicBezTo>
                  <a:lnTo>
                    <a:pt x="1" y="5238"/>
                  </a:lnTo>
                  <a:cubicBezTo>
                    <a:pt x="402" y="13384"/>
                    <a:pt x="5164" y="15188"/>
                    <a:pt x="7169" y="15188"/>
                  </a:cubicBezTo>
                  <a:cubicBezTo>
                    <a:pt x="9174" y="15188"/>
                    <a:pt x="13935" y="13384"/>
                    <a:pt x="14336" y="5238"/>
                  </a:cubicBezTo>
                  <a:lnTo>
                    <a:pt x="13760" y="4587"/>
                  </a:lnTo>
                  <a:cubicBezTo>
                    <a:pt x="12908" y="3609"/>
                    <a:pt x="12532" y="2306"/>
                    <a:pt x="12707" y="1028"/>
                  </a:cubicBezTo>
                  <a:cubicBezTo>
                    <a:pt x="12808" y="477"/>
                    <a:pt x="12382" y="0"/>
                    <a:pt x="1183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3"/>
            <p:cNvSpPr/>
            <p:nvPr/>
          </p:nvSpPr>
          <p:spPr>
            <a:xfrm>
              <a:off x="4509822" y="2048790"/>
              <a:ext cx="40791" cy="12888"/>
            </a:xfrm>
            <a:custGeom>
              <a:avLst/>
              <a:gdLst/>
              <a:ahLst/>
              <a:cxnLst/>
              <a:rect l="l" t="t" r="r" b="b"/>
              <a:pathLst>
                <a:path w="2858" h="903" fill="none" extrusionOk="0">
                  <a:moveTo>
                    <a:pt x="1" y="75"/>
                  </a:moveTo>
                  <a:cubicBezTo>
                    <a:pt x="627" y="902"/>
                    <a:pt x="1981" y="877"/>
                    <a:pt x="2858" y="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3"/>
            <p:cNvSpPr/>
            <p:nvPr/>
          </p:nvSpPr>
          <p:spPr>
            <a:xfrm>
              <a:off x="4503029" y="2012295"/>
              <a:ext cx="49740" cy="10034"/>
            </a:xfrm>
            <a:custGeom>
              <a:avLst/>
              <a:gdLst/>
              <a:ahLst/>
              <a:cxnLst/>
              <a:rect l="l" t="t" r="r" b="b"/>
              <a:pathLst>
                <a:path w="3485" h="703" fill="none" extrusionOk="0">
                  <a:moveTo>
                    <a:pt x="0" y="702"/>
                  </a:moveTo>
                  <a:cubicBezTo>
                    <a:pt x="1128" y="101"/>
                    <a:pt x="2381" y="1"/>
                    <a:pt x="3484" y="702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3"/>
            <p:cNvSpPr/>
            <p:nvPr/>
          </p:nvSpPr>
          <p:spPr>
            <a:xfrm>
              <a:off x="4593530" y="2048790"/>
              <a:ext cx="40791" cy="12888"/>
            </a:xfrm>
            <a:custGeom>
              <a:avLst/>
              <a:gdLst/>
              <a:ahLst/>
              <a:cxnLst/>
              <a:rect l="l" t="t" r="r" b="b"/>
              <a:pathLst>
                <a:path w="2858" h="903" fill="none" extrusionOk="0">
                  <a:moveTo>
                    <a:pt x="2857" y="75"/>
                  </a:moveTo>
                  <a:cubicBezTo>
                    <a:pt x="2231" y="902"/>
                    <a:pt x="877" y="877"/>
                    <a:pt x="0" y="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3"/>
            <p:cNvSpPr/>
            <p:nvPr/>
          </p:nvSpPr>
          <p:spPr>
            <a:xfrm>
              <a:off x="4591375" y="2012295"/>
              <a:ext cx="49740" cy="10034"/>
            </a:xfrm>
            <a:custGeom>
              <a:avLst/>
              <a:gdLst/>
              <a:ahLst/>
              <a:cxnLst/>
              <a:rect l="l" t="t" r="r" b="b"/>
              <a:pathLst>
                <a:path w="3485" h="703" fill="none" extrusionOk="0">
                  <a:moveTo>
                    <a:pt x="3485" y="702"/>
                  </a:moveTo>
                  <a:cubicBezTo>
                    <a:pt x="2357" y="101"/>
                    <a:pt x="1104" y="1"/>
                    <a:pt x="1" y="702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3"/>
            <p:cNvSpPr/>
            <p:nvPr/>
          </p:nvSpPr>
          <p:spPr>
            <a:xfrm>
              <a:off x="4567412" y="2036615"/>
              <a:ext cx="19339" cy="42946"/>
            </a:xfrm>
            <a:custGeom>
              <a:avLst/>
              <a:gdLst/>
              <a:ahLst/>
              <a:cxnLst/>
              <a:rect l="l" t="t" r="r" b="b"/>
              <a:pathLst>
                <a:path w="1355" h="3009" fill="none" extrusionOk="0">
                  <a:moveTo>
                    <a:pt x="1" y="1"/>
                  </a:moveTo>
                  <a:lnTo>
                    <a:pt x="1" y="3008"/>
                  </a:lnTo>
                  <a:lnTo>
                    <a:pt x="1354" y="27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3"/>
            <p:cNvSpPr/>
            <p:nvPr/>
          </p:nvSpPr>
          <p:spPr>
            <a:xfrm>
              <a:off x="4538795" y="2093491"/>
              <a:ext cx="66553" cy="18269"/>
            </a:xfrm>
            <a:custGeom>
              <a:avLst/>
              <a:gdLst/>
              <a:ahLst/>
              <a:cxnLst/>
              <a:rect l="l" t="t" r="r" b="b"/>
              <a:pathLst>
                <a:path w="4663" h="1280" fill="none" extrusionOk="0">
                  <a:moveTo>
                    <a:pt x="1" y="1"/>
                  </a:moveTo>
                  <a:cubicBezTo>
                    <a:pt x="1" y="1"/>
                    <a:pt x="1830" y="1279"/>
                    <a:pt x="4662" y="1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3"/>
            <p:cNvSpPr/>
            <p:nvPr/>
          </p:nvSpPr>
          <p:spPr>
            <a:xfrm>
              <a:off x="4560618" y="2119610"/>
              <a:ext cx="22907" cy="14"/>
            </a:xfrm>
            <a:custGeom>
              <a:avLst/>
              <a:gdLst/>
              <a:ahLst/>
              <a:cxnLst/>
              <a:rect l="l" t="t" r="r" b="b"/>
              <a:pathLst>
                <a:path w="1605" h="1" fill="none" extrusionOk="0">
                  <a:moveTo>
                    <a:pt x="1" y="1"/>
                  </a:moveTo>
                  <a:lnTo>
                    <a:pt x="160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3"/>
            <p:cNvSpPr/>
            <p:nvPr/>
          </p:nvSpPr>
          <p:spPr>
            <a:xfrm>
              <a:off x="4457242" y="2243024"/>
              <a:ext cx="105888" cy="99094"/>
            </a:xfrm>
            <a:custGeom>
              <a:avLst/>
              <a:gdLst/>
              <a:ahLst/>
              <a:cxnLst/>
              <a:rect l="l" t="t" r="r" b="b"/>
              <a:pathLst>
                <a:path w="7419" h="6943" extrusionOk="0">
                  <a:moveTo>
                    <a:pt x="1454" y="0"/>
                  </a:moveTo>
                  <a:lnTo>
                    <a:pt x="0" y="2682"/>
                  </a:lnTo>
                  <a:lnTo>
                    <a:pt x="5665" y="6943"/>
                  </a:lnTo>
                  <a:lnTo>
                    <a:pt x="7419" y="3208"/>
                  </a:lnTo>
                  <a:lnTo>
                    <a:pt x="145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3"/>
            <p:cNvSpPr/>
            <p:nvPr/>
          </p:nvSpPr>
          <p:spPr>
            <a:xfrm>
              <a:off x="4581013" y="2243024"/>
              <a:ext cx="105888" cy="99094"/>
            </a:xfrm>
            <a:custGeom>
              <a:avLst/>
              <a:gdLst/>
              <a:ahLst/>
              <a:cxnLst/>
              <a:rect l="l" t="t" r="r" b="b"/>
              <a:pathLst>
                <a:path w="7419" h="6943" extrusionOk="0">
                  <a:moveTo>
                    <a:pt x="5965" y="0"/>
                  </a:moveTo>
                  <a:lnTo>
                    <a:pt x="0" y="3208"/>
                  </a:lnTo>
                  <a:lnTo>
                    <a:pt x="1754" y="6943"/>
                  </a:lnTo>
                  <a:lnTo>
                    <a:pt x="7419" y="2682"/>
                  </a:lnTo>
                  <a:lnTo>
                    <a:pt x="596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3"/>
            <p:cNvSpPr/>
            <p:nvPr/>
          </p:nvSpPr>
          <p:spPr>
            <a:xfrm>
              <a:off x="4553468" y="2348898"/>
              <a:ext cx="520118" cy="370514"/>
            </a:xfrm>
            <a:custGeom>
              <a:avLst/>
              <a:gdLst/>
              <a:ahLst/>
              <a:cxnLst/>
              <a:rect l="l" t="t" r="r" b="b"/>
              <a:pathLst>
                <a:path w="36442" h="25960" extrusionOk="0">
                  <a:moveTo>
                    <a:pt x="0" y="1"/>
                  </a:moveTo>
                  <a:cubicBezTo>
                    <a:pt x="0" y="1"/>
                    <a:pt x="201" y="7119"/>
                    <a:pt x="2281" y="10878"/>
                  </a:cubicBezTo>
                  <a:cubicBezTo>
                    <a:pt x="5990" y="17595"/>
                    <a:pt x="14136" y="16216"/>
                    <a:pt x="16216" y="19299"/>
                  </a:cubicBezTo>
                  <a:cubicBezTo>
                    <a:pt x="18031" y="21990"/>
                    <a:pt x="19962" y="25959"/>
                    <a:pt x="26988" y="25959"/>
                  </a:cubicBezTo>
                  <a:cubicBezTo>
                    <a:pt x="28013" y="25959"/>
                    <a:pt x="29145" y="25875"/>
                    <a:pt x="30401" y="25690"/>
                  </a:cubicBezTo>
                  <a:lnTo>
                    <a:pt x="36441" y="19775"/>
                  </a:lnTo>
                  <a:lnTo>
                    <a:pt x="30176" y="16868"/>
                  </a:lnTo>
                  <a:cubicBezTo>
                    <a:pt x="30176" y="16868"/>
                    <a:pt x="28975" y="17374"/>
                    <a:pt x="27428" y="17374"/>
                  </a:cubicBezTo>
                  <a:cubicBezTo>
                    <a:pt x="26052" y="17374"/>
                    <a:pt x="24404" y="16974"/>
                    <a:pt x="23083" y="15465"/>
                  </a:cubicBezTo>
                  <a:cubicBezTo>
                    <a:pt x="20401" y="12427"/>
                    <a:pt x="18079" y="11344"/>
                    <a:pt x="14499" y="11344"/>
                  </a:cubicBezTo>
                  <a:cubicBezTo>
                    <a:pt x="14299" y="11344"/>
                    <a:pt x="14094" y="11348"/>
                    <a:pt x="13885" y="11354"/>
                  </a:cubicBezTo>
                  <a:cubicBezTo>
                    <a:pt x="13781" y="11357"/>
                    <a:pt x="13676" y="11359"/>
                    <a:pt x="13569" y="11359"/>
                  </a:cubicBezTo>
                  <a:cubicBezTo>
                    <a:pt x="9588" y="11359"/>
                    <a:pt x="3388" y="9031"/>
                    <a:pt x="2607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3"/>
            <p:cNvSpPr/>
            <p:nvPr/>
          </p:nvSpPr>
          <p:spPr>
            <a:xfrm>
              <a:off x="3330935" y="2718769"/>
              <a:ext cx="99094" cy="28631"/>
            </a:xfrm>
            <a:custGeom>
              <a:avLst/>
              <a:gdLst/>
              <a:ahLst/>
              <a:cxnLst/>
              <a:rect l="l" t="t" r="r" b="b"/>
              <a:pathLst>
                <a:path w="6943" h="2006" fill="none" extrusionOk="0">
                  <a:moveTo>
                    <a:pt x="0" y="1"/>
                  </a:moveTo>
                  <a:lnTo>
                    <a:pt x="5138" y="1855"/>
                  </a:lnTo>
                  <a:lnTo>
                    <a:pt x="6943" y="200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3"/>
            <p:cNvSpPr/>
            <p:nvPr/>
          </p:nvSpPr>
          <p:spPr>
            <a:xfrm>
              <a:off x="3329137" y="2749541"/>
              <a:ext cx="92300" cy="25405"/>
            </a:xfrm>
            <a:custGeom>
              <a:avLst/>
              <a:gdLst/>
              <a:ahLst/>
              <a:cxnLst/>
              <a:rect l="l" t="t" r="r" b="b"/>
              <a:pathLst>
                <a:path w="6467" h="1780" fill="none" extrusionOk="0">
                  <a:moveTo>
                    <a:pt x="1" y="0"/>
                  </a:moveTo>
                  <a:lnTo>
                    <a:pt x="3434" y="1504"/>
                  </a:lnTo>
                  <a:lnTo>
                    <a:pt x="6467" y="178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41"/>
          <p:cNvSpPr txBox="1">
            <a:spLocks noGrp="1"/>
          </p:cNvSpPr>
          <p:nvPr>
            <p:ph type="title"/>
          </p:nvPr>
        </p:nvSpPr>
        <p:spPr>
          <a:xfrm>
            <a:off x="1764450" y="2743089"/>
            <a:ext cx="5615100" cy="64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ru-RU" b="0" i="0" dirty="0">
                <a:solidFill>
                  <a:srgbClr val="FFFFFF"/>
                </a:solidFill>
                <a:effectLst/>
                <a:latin typeface="Georgia" panose="02040502050405020303" pitchFamily="18" charset="0"/>
              </a:rPr>
              <a:t>-Наталья </a:t>
            </a:r>
            <a:r>
              <a:rPr lang="ru-RU" b="0" i="0" dirty="0" err="1">
                <a:solidFill>
                  <a:srgbClr val="FFFFFF"/>
                </a:solidFill>
                <a:effectLst/>
                <a:latin typeface="Georgia" panose="02040502050405020303" pitchFamily="18" charset="0"/>
              </a:rPr>
              <a:t>Дембинская</a:t>
            </a:r>
            <a:r>
              <a:rPr lang="ru-RU" dirty="0">
                <a:solidFill>
                  <a:srgbClr val="FFFFFF"/>
                </a:solidFill>
                <a:latin typeface="Georgia" panose="02040502050405020303" pitchFamily="18" charset="0"/>
              </a:rPr>
              <a:t>(РИА Новости</a:t>
            </a:r>
            <a:r>
              <a:rPr lang="ru-RU" b="0" i="0" dirty="0">
                <a:solidFill>
                  <a:srgbClr val="FFFFFF"/>
                </a:solidFill>
                <a:effectLst/>
                <a:latin typeface="Georgia" panose="02040502050405020303" pitchFamily="18" charset="0"/>
              </a:rPr>
              <a:t>)</a:t>
            </a:r>
            <a:br>
              <a:rPr lang="ru-RU" b="0" i="0" dirty="0">
                <a:solidFill>
                  <a:srgbClr val="FFFFFF"/>
                </a:solidFill>
                <a:effectLst/>
                <a:latin typeface="Georgia" panose="02040502050405020303" pitchFamily="18" charset="0"/>
              </a:rPr>
            </a:br>
            <a:endParaRPr dirty="0"/>
          </a:p>
        </p:txBody>
      </p:sp>
      <p:sp>
        <p:nvSpPr>
          <p:cNvPr id="982" name="Google Shape;982;p41"/>
          <p:cNvSpPr txBox="1">
            <a:spLocks noGrp="1"/>
          </p:cNvSpPr>
          <p:nvPr>
            <p:ph type="subTitle" idx="1"/>
          </p:nvPr>
        </p:nvSpPr>
        <p:spPr>
          <a:xfrm>
            <a:off x="1764450" y="1264688"/>
            <a:ext cx="5615100" cy="147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b="1" i="0" dirty="0">
                <a:solidFill>
                  <a:srgbClr val="FFFFFF"/>
                </a:solidFill>
                <a:effectLst/>
                <a:latin typeface="Georgia" panose="02040502050405020303" pitchFamily="18" charset="0"/>
              </a:rPr>
              <a:t>"Уже некого набирать":</a:t>
            </a:r>
          </a:p>
          <a:p>
            <a:pPr algn="ctr"/>
            <a:r>
              <a:rPr lang="ru-RU" b="0" i="0" dirty="0">
                <a:solidFill>
                  <a:srgbClr val="FFFFFF"/>
                </a:solidFill>
                <a:effectLst/>
                <a:latin typeface="Georgia" panose="02040502050405020303" pitchFamily="18" charset="0"/>
              </a:rPr>
              <a:t>Россия столкнулась с новой проблемой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3" name="Google Shape;983;p41"/>
          <p:cNvSpPr/>
          <p:nvPr/>
        </p:nvSpPr>
        <p:spPr>
          <a:xfrm>
            <a:off x="4384550" y="804361"/>
            <a:ext cx="140320" cy="3218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Staatliches"/>
              </a:rPr>
              <a:t>ʻ</a:t>
            </a:r>
          </a:p>
        </p:txBody>
      </p:sp>
      <p:sp>
        <p:nvSpPr>
          <p:cNvPr id="984" name="Google Shape;984;p41"/>
          <p:cNvSpPr/>
          <p:nvPr/>
        </p:nvSpPr>
        <p:spPr>
          <a:xfrm>
            <a:off x="4619125" y="804361"/>
            <a:ext cx="140320" cy="3218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Staatliches"/>
              </a:rPr>
              <a:t>ʻ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46"/>
          <p:cNvSpPr/>
          <p:nvPr/>
        </p:nvSpPr>
        <p:spPr>
          <a:xfrm>
            <a:off x="5981525" y="1095225"/>
            <a:ext cx="1047300" cy="10473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46"/>
          <p:cNvSpPr txBox="1">
            <a:spLocks noGrp="1"/>
          </p:cNvSpPr>
          <p:nvPr>
            <p:ph type="title"/>
          </p:nvPr>
        </p:nvSpPr>
        <p:spPr>
          <a:xfrm>
            <a:off x="4572000" y="2291700"/>
            <a:ext cx="38664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АНАЛИЗ</a:t>
            </a:r>
            <a:endParaRPr b="1" dirty="0"/>
          </a:p>
        </p:txBody>
      </p:sp>
      <p:sp>
        <p:nvSpPr>
          <p:cNvPr id="1167" name="Google Shape;1167;p46"/>
          <p:cNvSpPr txBox="1">
            <a:spLocks noGrp="1"/>
          </p:cNvSpPr>
          <p:nvPr>
            <p:ph type="title" idx="2"/>
          </p:nvPr>
        </p:nvSpPr>
        <p:spPr>
          <a:xfrm>
            <a:off x="6084250" y="1308950"/>
            <a:ext cx="841800" cy="61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169" name="Google Shape;1169;p46"/>
          <p:cNvSpPr/>
          <p:nvPr/>
        </p:nvSpPr>
        <p:spPr>
          <a:xfrm>
            <a:off x="5515350" y="2942749"/>
            <a:ext cx="1979600" cy="4196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ru-RU" b="0" i="0" dirty="0"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Staatliches"/>
              </a:rPr>
              <a:t>РЫНКА</a:t>
            </a:r>
            <a:endParaRPr b="0" i="0" dirty="0"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solidFill>
                <a:schemeClr val="lt2"/>
              </a:solidFill>
              <a:latin typeface="Staatliches"/>
            </a:endParaRPr>
          </a:p>
        </p:txBody>
      </p:sp>
      <p:grpSp>
        <p:nvGrpSpPr>
          <p:cNvPr id="1170" name="Google Shape;1170;p46"/>
          <p:cNvGrpSpPr/>
          <p:nvPr/>
        </p:nvGrpSpPr>
        <p:grpSpPr>
          <a:xfrm>
            <a:off x="835476" y="1800605"/>
            <a:ext cx="2713508" cy="2803501"/>
            <a:chOff x="835476" y="1800605"/>
            <a:chExt cx="2713508" cy="2803501"/>
          </a:xfrm>
        </p:grpSpPr>
        <p:sp>
          <p:nvSpPr>
            <p:cNvPr id="1171" name="Google Shape;1171;p46"/>
            <p:cNvSpPr/>
            <p:nvPr/>
          </p:nvSpPr>
          <p:spPr>
            <a:xfrm>
              <a:off x="2359990" y="2259243"/>
              <a:ext cx="569746" cy="687589"/>
            </a:xfrm>
            <a:custGeom>
              <a:avLst/>
              <a:gdLst/>
              <a:ahLst/>
              <a:cxnLst/>
              <a:rect l="l" t="t" r="r" b="b"/>
              <a:pathLst>
                <a:path w="5502" h="6640" extrusionOk="0">
                  <a:moveTo>
                    <a:pt x="5502" y="0"/>
                  </a:moveTo>
                  <a:cubicBezTo>
                    <a:pt x="5501" y="1"/>
                    <a:pt x="3721" y="1735"/>
                    <a:pt x="2945" y="2808"/>
                  </a:cubicBezTo>
                  <a:cubicBezTo>
                    <a:pt x="2681" y="3175"/>
                    <a:pt x="2394" y="3290"/>
                    <a:pt x="2138" y="3290"/>
                  </a:cubicBezTo>
                  <a:cubicBezTo>
                    <a:pt x="1710" y="3290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3134" y="6587"/>
                    <a:pt x="3507" y="6639"/>
                    <a:pt x="3780" y="6639"/>
                  </a:cubicBezTo>
                  <a:cubicBezTo>
                    <a:pt x="4379" y="6639"/>
                    <a:pt x="4497" y="6392"/>
                    <a:pt x="4497" y="6392"/>
                  </a:cubicBezTo>
                  <a:lnTo>
                    <a:pt x="55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6"/>
            <p:cNvSpPr/>
            <p:nvPr/>
          </p:nvSpPr>
          <p:spPr>
            <a:xfrm>
              <a:off x="2359990" y="2259243"/>
              <a:ext cx="569746" cy="716273"/>
            </a:xfrm>
            <a:custGeom>
              <a:avLst/>
              <a:gdLst/>
              <a:ahLst/>
              <a:cxnLst/>
              <a:rect l="l" t="t" r="r" b="b"/>
              <a:pathLst>
                <a:path w="5502" h="6917" fill="none" extrusionOk="0">
                  <a:moveTo>
                    <a:pt x="5502" y="0"/>
                  </a:moveTo>
                  <a:cubicBezTo>
                    <a:pt x="5502" y="0"/>
                    <a:pt x="3721" y="1735"/>
                    <a:pt x="2945" y="2808"/>
                  </a:cubicBezTo>
                  <a:cubicBezTo>
                    <a:pt x="2238" y="3789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4246" y="6917"/>
                    <a:pt x="4497" y="6392"/>
                    <a:pt x="4497" y="6392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6"/>
            <p:cNvSpPr/>
            <p:nvPr/>
          </p:nvSpPr>
          <p:spPr>
            <a:xfrm>
              <a:off x="2560055" y="2733726"/>
              <a:ext cx="44528" cy="59957"/>
            </a:xfrm>
            <a:custGeom>
              <a:avLst/>
              <a:gdLst/>
              <a:ahLst/>
              <a:cxnLst/>
              <a:rect l="l" t="t" r="r" b="b"/>
              <a:pathLst>
                <a:path w="430" h="579" extrusionOk="0">
                  <a:moveTo>
                    <a:pt x="141" y="0"/>
                  </a:moveTo>
                  <a:cubicBezTo>
                    <a:pt x="76" y="0"/>
                    <a:pt x="1" y="73"/>
                    <a:pt x="32" y="166"/>
                  </a:cubicBezTo>
                  <a:cubicBezTo>
                    <a:pt x="100" y="280"/>
                    <a:pt x="146" y="394"/>
                    <a:pt x="214" y="531"/>
                  </a:cubicBezTo>
                  <a:cubicBezTo>
                    <a:pt x="228" y="565"/>
                    <a:pt x="253" y="579"/>
                    <a:pt x="281" y="579"/>
                  </a:cubicBezTo>
                  <a:cubicBezTo>
                    <a:pt x="347" y="579"/>
                    <a:pt x="429" y="498"/>
                    <a:pt x="397" y="417"/>
                  </a:cubicBezTo>
                  <a:cubicBezTo>
                    <a:pt x="328" y="303"/>
                    <a:pt x="283" y="166"/>
                    <a:pt x="214" y="52"/>
                  </a:cubicBezTo>
                  <a:cubicBezTo>
                    <a:pt x="200" y="16"/>
                    <a:pt x="172" y="0"/>
                    <a:pt x="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6"/>
            <p:cNvSpPr/>
            <p:nvPr/>
          </p:nvSpPr>
          <p:spPr>
            <a:xfrm>
              <a:off x="2671996" y="2745945"/>
              <a:ext cx="51673" cy="57782"/>
            </a:xfrm>
            <a:custGeom>
              <a:avLst/>
              <a:gdLst/>
              <a:ahLst/>
              <a:cxnLst/>
              <a:rect l="l" t="t" r="r" b="b"/>
              <a:pathLst>
                <a:path w="499" h="558" extrusionOk="0">
                  <a:moveTo>
                    <a:pt x="346" y="1"/>
                  </a:moveTo>
                  <a:cubicBezTo>
                    <a:pt x="313" y="1"/>
                    <a:pt x="279" y="15"/>
                    <a:pt x="252" y="48"/>
                  </a:cubicBezTo>
                  <a:cubicBezTo>
                    <a:pt x="183" y="162"/>
                    <a:pt x="115" y="276"/>
                    <a:pt x="46" y="413"/>
                  </a:cubicBezTo>
                  <a:cubicBezTo>
                    <a:pt x="0" y="490"/>
                    <a:pt x="68" y="557"/>
                    <a:pt x="139" y="557"/>
                  </a:cubicBezTo>
                  <a:cubicBezTo>
                    <a:pt x="172" y="557"/>
                    <a:pt x="207" y="542"/>
                    <a:pt x="229" y="505"/>
                  </a:cubicBezTo>
                  <a:cubicBezTo>
                    <a:pt x="297" y="391"/>
                    <a:pt x="366" y="276"/>
                    <a:pt x="434" y="162"/>
                  </a:cubicBezTo>
                  <a:cubicBezTo>
                    <a:pt x="499" y="82"/>
                    <a:pt x="427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6"/>
            <p:cNvSpPr/>
            <p:nvPr/>
          </p:nvSpPr>
          <p:spPr>
            <a:xfrm>
              <a:off x="2693328" y="2610290"/>
              <a:ext cx="23714" cy="63892"/>
            </a:xfrm>
            <a:custGeom>
              <a:avLst/>
              <a:gdLst/>
              <a:ahLst/>
              <a:cxnLst/>
              <a:rect l="l" t="t" r="r" b="b"/>
              <a:pathLst>
                <a:path w="229" h="617" extrusionOk="0">
                  <a:moveTo>
                    <a:pt x="126" y="0"/>
                  </a:moveTo>
                  <a:cubicBezTo>
                    <a:pt x="74" y="0"/>
                    <a:pt x="23" y="34"/>
                    <a:pt x="23" y="103"/>
                  </a:cubicBezTo>
                  <a:cubicBezTo>
                    <a:pt x="0" y="240"/>
                    <a:pt x="0" y="377"/>
                    <a:pt x="0" y="514"/>
                  </a:cubicBezTo>
                  <a:cubicBezTo>
                    <a:pt x="0" y="582"/>
                    <a:pt x="52" y="616"/>
                    <a:pt x="103" y="616"/>
                  </a:cubicBezTo>
                  <a:cubicBezTo>
                    <a:pt x="154" y="616"/>
                    <a:pt x="206" y="582"/>
                    <a:pt x="206" y="514"/>
                  </a:cubicBezTo>
                  <a:cubicBezTo>
                    <a:pt x="206" y="377"/>
                    <a:pt x="206" y="240"/>
                    <a:pt x="228" y="103"/>
                  </a:cubicBezTo>
                  <a:cubicBezTo>
                    <a:pt x="228" y="34"/>
                    <a:pt x="177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6"/>
            <p:cNvSpPr/>
            <p:nvPr/>
          </p:nvSpPr>
          <p:spPr>
            <a:xfrm>
              <a:off x="2767783" y="2435285"/>
              <a:ext cx="35726" cy="92576"/>
            </a:xfrm>
            <a:custGeom>
              <a:avLst/>
              <a:gdLst/>
              <a:ahLst/>
              <a:cxnLst/>
              <a:rect l="l" t="t" r="r" b="b"/>
              <a:pathLst>
                <a:path w="345" h="894" extrusionOk="0">
                  <a:moveTo>
                    <a:pt x="97" y="1"/>
                  </a:moveTo>
                  <a:cubicBezTo>
                    <a:pt x="46" y="1"/>
                    <a:pt x="0" y="35"/>
                    <a:pt x="12" y="104"/>
                  </a:cubicBezTo>
                  <a:cubicBezTo>
                    <a:pt x="34" y="355"/>
                    <a:pt x="80" y="583"/>
                    <a:pt x="126" y="811"/>
                  </a:cubicBezTo>
                  <a:cubicBezTo>
                    <a:pt x="135" y="869"/>
                    <a:pt x="177" y="894"/>
                    <a:pt x="220" y="894"/>
                  </a:cubicBezTo>
                  <a:cubicBezTo>
                    <a:pt x="281" y="894"/>
                    <a:pt x="344" y="845"/>
                    <a:pt x="331" y="766"/>
                  </a:cubicBezTo>
                  <a:cubicBezTo>
                    <a:pt x="285" y="537"/>
                    <a:pt x="240" y="332"/>
                    <a:pt x="217" y="104"/>
                  </a:cubicBezTo>
                  <a:cubicBezTo>
                    <a:pt x="206" y="35"/>
                    <a:pt x="149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6"/>
            <p:cNvSpPr/>
            <p:nvPr/>
          </p:nvSpPr>
          <p:spPr>
            <a:xfrm>
              <a:off x="2270209" y="2512743"/>
              <a:ext cx="99721" cy="45563"/>
            </a:xfrm>
            <a:custGeom>
              <a:avLst/>
              <a:gdLst/>
              <a:ahLst/>
              <a:cxnLst/>
              <a:rect l="l" t="t" r="r" b="b"/>
              <a:pathLst>
                <a:path w="963" h="440" extrusionOk="0">
                  <a:moveTo>
                    <a:pt x="206" y="1"/>
                  </a:moveTo>
                  <a:cubicBezTo>
                    <a:pt x="152" y="1"/>
                    <a:pt x="109" y="18"/>
                    <a:pt x="92" y="63"/>
                  </a:cubicBezTo>
                  <a:cubicBezTo>
                    <a:pt x="0" y="223"/>
                    <a:pt x="343" y="383"/>
                    <a:pt x="480" y="428"/>
                  </a:cubicBezTo>
                  <a:cubicBezTo>
                    <a:pt x="503" y="436"/>
                    <a:pt x="533" y="440"/>
                    <a:pt x="566" y="440"/>
                  </a:cubicBezTo>
                  <a:cubicBezTo>
                    <a:pt x="731" y="440"/>
                    <a:pt x="963" y="345"/>
                    <a:pt x="640" y="155"/>
                  </a:cubicBezTo>
                  <a:cubicBezTo>
                    <a:pt x="640" y="155"/>
                    <a:pt x="370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6"/>
            <p:cNvSpPr/>
            <p:nvPr/>
          </p:nvSpPr>
          <p:spPr>
            <a:xfrm>
              <a:off x="2270209" y="2500316"/>
              <a:ext cx="106452" cy="61614"/>
            </a:xfrm>
            <a:custGeom>
              <a:avLst/>
              <a:gdLst/>
              <a:ahLst/>
              <a:cxnLst/>
              <a:rect l="l" t="t" r="r" b="b"/>
              <a:pathLst>
                <a:path w="1028" h="595" fill="none" extrusionOk="0">
                  <a:moveTo>
                    <a:pt x="640" y="275"/>
                  </a:moveTo>
                  <a:cubicBezTo>
                    <a:pt x="640" y="275"/>
                    <a:pt x="160" y="1"/>
                    <a:pt x="92" y="183"/>
                  </a:cubicBezTo>
                  <a:cubicBezTo>
                    <a:pt x="0" y="343"/>
                    <a:pt x="343" y="503"/>
                    <a:pt x="480" y="548"/>
                  </a:cubicBezTo>
                  <a:cubicBezTo>
                    <a:pt x="617" y="594"/>
                    <a:pt x="1028" y="503"/>
                    <a:pt x="640" y="2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6"/>
            <p:cNvSpPr/>
            <p:nvPr/>
          </p:nvSpPr>
          <p:spPr>
            <a:xfrm>
              <a:off x="2263064" y="2341983"/>
              <a:ext cx="427982" cy="418456"/>
            </a:xfrm>
            <a:custGeom>
              <a:avLst/>
              <a:gdLst/>
              <a:ahLst/>
              <a:cxnLst/>
              <a:rect l="l" t="t" r="r" b="b"/>
              <a:pathLst>
                <a:path w="4133" h="4041" extrusionOk="0">
                  <a:moveTo>
                    <a:pt x="2649" y="0"/>
                  </a:moveTo>
                  <a:lnTo>
                    <a:pt x="549" y="69"/>
                  </a:lnTo>
                  <a:cubicBezTo>
                    <a:pt x="229" y="92"/>
                    <a:pt x="1" y="411"/>
                    <a:pt x="69" y="731"/>
                  </a:cubicBezTo>
                  <a:lnTo>
                    <a:pt x="823" y="3652"/>
                  </a:lnTo>
                  <a:cubicBezTo>
                    <a:pt x="868" y="3881"/>
                    <a:pt x="1074" y="4040"/>
                    <a:pt x="1325" y="4040"/>
                  </a:cubicBezTo>
                  <a:lnTo>
                    <a:pt x="3539" y="4040"/>
                  </a:lnTo>
                  <a:cubicBezTo>
                    <a:pt x="3881" y="4040"/>
                    <a:pt x="4132" y="3698"/>
                    <a:pt x="4018" y="3379"/>
                  </a:cubicBezTo>
                  <a:lnTo>
                    <a:pt x="3151" y="388"/>
                  </a:lnTo>
                  <a:cubicBezTo>
                    <a:pt x="3082" y="160"/>
                    <a:pt x="2877" y="0"/>
                    <a:pt x="2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6"/>
            <p:cNvSpPr/>
            <p:nvPr/>
          </p:nvSpPr>
          <p:spPr>
            <a:xfrm>
              <a:off x="2289159" y="2556649"/>
              <a:ext cx="92265" cy="123435"/>
            </a:xfrm>
            <a:custGeom>
              <a:avLst/>
              <a:gdLst/>
              <a:ahLst/>
              <a:cxnLst/>
              <a:rect l="l" t="t" r="r" b="b"/>
              <a:pathLst>
                <a:path w="891" h="1192" extrusionOk="0">
                  <a:moveTo>
                    <a:pt x="445" y="1"/>
                  </a:moveTo>
                  <a:cubicBezTo>
                    <a:pt x="361" y="1"/>
                    <a:pt x="268" y="14"/>
                    <a:pt x="228" y="27"/>
                  </a:cubicBezTo>
                  <a:cubicBezTo>
                    <a:pt x="137" y="27"/>
                    <a:pt x="0" y="73"/>
                    <a:pt x="23" y="233"/>
                  </a:cubicBezTo>
                  <a:cubicBezTo>
                    <a:pt x="37" y="334"/>
                    <a:pt x="126" y="353"/>
                    <a:pt x="188" y="353"/>
                  </a:cubicBezTo>
                  <a:cubicBezTo>
                    <a:pt x="206" y="353"/>
                    <a:pt x="222" y="351"/>
                    <a:pt x="234" y="350"/>
                  </a:cubicBezTo>
                  <a:lnTo>
                    <a:pt x="234" y="350"/>
                  </a:lnTo>
                  <a:cubicBezTo>
                    <a:pt x="88" y="378"/>
                    <a:pt x="49" y="487"/>
                    <a:pt x="137" y="575"/>
                  </a:cubicBezTo>
                  <a:cubicBezTo>
                    <a:pt x="186" y="604"/>
                    <a:pt x="231" y="613"/>
                    <a:pt x="266" y="613"/>
                  </a:cubicBezTo>
                  <a:cubicBezTo>
                    <a:pt x="289" y="613"/>
                    <a:pt x="308" y="609"/>
                    <a:pt x="321" y="605"/>
                  </a:cubicBezTo>
                  <a:lnTo>
                    <a:pt x="321" y="605"/>
                  </a:lnTo>
                  <a:cubicBezTo>
                    <a:pt x="257" y="630"/>
                    <a:pt x="185" y="676"/>
                    <a:pt x="205" y="758"/>
                  </a:cubicBezTo>
                  <a:cubicBezTo>
                    <a:pt x="205" y="849"/>
                    <a:pt x="320" y="895"/>
                    <a:pt x="320" y="895"/>
                  </a:cubicBezTo>
                  <a:cubicBezTo>
                    <a:pt x="297" y="895"/>
                    <a:pt x="274" y="963"/>
                    <a:pt x="342" y="1054"/>
                  </a:cubicBezTo>
                  <a:cubicBezTo>
                    <a:pt x="434" y="1123"/>
                    <a:pt x="662" y="1191"/>
                    <a:pt x="730" y="1191"/>
                  </a:cubicBezTo>
                  <a:cubicBezTo>
                    <a:pt x="822" y="1191"/>
                    <a:pt x="845" y="1100"/>
                    <a:pt x="845" y="1100"/>
                  </a:cubicBezTo>
                  <a:cubicBezTo>
                    <a:pt x="867" y="1054"/>
                    <a:pt x="845" y="986"/>
                    <a:pt x="799" y="963"/>
                  </a:cubicBezTo>
                  <a:cubicBezTo>
                    <a:pt x="776" y="917"/>
                    <a:pt x="799" y="895"/>
                    <a:pt x="822" y="895"/>
                  </a:cubicBezTo>
                  <a:cubicBezTo>
                    <a:pt x="867" y="872"/>
                    <a:pt x="890" y="826"/>
                    <a:pt x="867" y="758"/>
                  </a:cubicBezTo>
                  <a:cubicBezTo>
                    <a:pt x="867" y="689"/>
                    <a:pt x="708" y="621"/>
                    <a:pt x="662" y="621"/>
                  </a:cubicBezTo>
                  <a:cubicBezTo>
                    <a:pt x="593" y="621"/>
                    <a:pt x="616" y="575"/>
                    <a:pt x="616" y="575"/>
                  </a:cubicBezTo>
                  <a:cubicBezTo>
                    <a:pt x="616" y="575"/>
                    <a:pt x="753" y="507"/>
                    <a:pt x="776" y="461"/>
                  </a:cubicBezTo>
                  <a:cubicBezTo>
                    <a:pt x="799" y="393"/>
                    <a:pt x="776" y="370"/>
                    <a:pt x="730" y="347"/>
                  </a:cubicBezTo>
                  <a:cubicBezTo>
                    <a:pt x="685" y="301"/>
                    <a:pt x="502" y="278"/>
                    <a:pt x="502" y="278"/>
                  </a:cubicBezTo>
                  <a:cubicBezTo>
                    <a:pt x="502" y="278"/>
                    <a:pt x="593" y="210"/>
                    <a:pt x="616" y="164"/>
                  </a:cubicBezTo>
                  <a:cubicBezTo>
                    <a:pt x="662" y="119"/>
                    <a:pt x="639" y="73"/>
                    <a:pt x="593" y="27"/>
                  </a:cubicBezTo>
                  <a:cubicBezTo>
                    <a:pt x="565" y="8"/>
                    <a:pt x="507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6"/>
            <p:cNvSpPr/>
            <p:nvPr/>
          </p:nvSpPr>
          <p:spPr>
            <a:xfrm>
              <a:off x="2312769" y="2642185"/>
              <a:ext cx="66274" cy="37900"/>
            </a:xfrm>
            <a:custGeom>
              <a:avLst/>
              <a:gdLst/>
              <a:ahLst/>
              <a:cxnLst/>
              <a:rect l="l" t="t" r="r" b="b"/>
              <a:pathLst>
                <a:path w="640" h="366" fill="none" extrusionOk="0">
                  <a:moveTo>
                    <a:pt x="114" y="46"/>
                  </a:moveTo>
                  <a:cubicBezTo>
                    <a:pt x="114" y="46"/>
                    <a:pt x="0" y="114"/>
                    <a:pt x="114" y="228"/>
                  </a:cubicBezTo>
                  <a:cubicBezTo>
                    <a:pt x="251" y="320"/>
                    <a:pt x="457" y="365"/>
                    <a:pt x="548" y="343"/>
                  </a:cubicBezTo>
                  <a:cubicBezTo>
                    <a:pt x="639" y="320"/>
                    <a:pt x="639" y="160"/>
                    <a:pt x="548" y="91"/>
                  </a:cubicBezTo>
                  <a:cubicBezTo>
                    <a:pt x="457" y="23"/>
                    <a:pt x="160" y="0"/>
                    <a:pt x="114" y="46"/>
                  </a:cubicBezTo>
                  <a:close/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6"/>
            <p:cNvSpPr/>
            <p:nvPr/>
          </p:nvSpPr>
          <p:spPr>
            <a:xfrm>
              <a:off x="2310388" y="2616193"/>
              <a:ext cx="68655" cy="37900"/>
            </a:xfrm>
            <a:custGeom>
              <a:avLst/>
              <a:gdLst/>
              <a:ahLst/>
              <a:cxnLst/>
              <a:rect l="l" t="t" r="r" b="b"/>
              <a:pathLst>
                <a:path w="663" h="366" fill="none" extrusionOk="0">
                  <a:moveTo>
                    <a:pt x="92" y="297"/>
                  </a:moveTo>
                  <a:cubicBezTo>
                    <a:pt x="92" y="297"/>
                    <a:pt x="0" y="274"/>
                    <a:pt x="0" y="160"/>
                  </a:cubicBezTo>
                  <a:cubicBezTo>
                    <a:pt x="0" y="69"/>
                    <a:pt x="92" y="0"/>
                    <a:pt x="320" y="23"/>
                  </a:cubicBezTo>
                  <a:cubicBezTo>
                    <a:pt x="548" y="46"/>
                    <a:pt x="662" y="114"/>
                    <a:pt x="662" y="206"/>
                  </a:cubicBezTo>
                  <a:cubicBezTo>
                    <a:pt x="662" y="297"/>
                    <a:pt x="594" y="365"/>
                    <a:pt x="571" y="342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6"/>
            <p:cNvSpPr/>
            <p:nvPr/>
          </p:nvSpPr>
          <p:spPr>
            <a:xfrm>
              <a:off x="2298582" y="2585437"/>
              <a:ext cx="73315" cy="35519"/>
            </a:xfrm>
            <a:custGeom>
              <a:avLst/>
              <a:gdLst/>
              <a:ahLst/>
              <a:cxnLst/>
              <a:rect l="l" t="t" r="r" b="b"/>
              <a:pathLst>
                <a:path w="708" h="343" fill="none" extrusionOk="0">
                  <a:moveTo>
                    <a:pt x="160" y="343"/>
                  </a:moveTo>
                  <a:cubicBezTo>
                    <a:pt x="160" y="343"/>
                    <a:pt x="0" y="320"/>
                    <a:pt x="0" y="183"/>
                  </a:cubicBezTo>
                  <a:cubicBezTo>
                    <a:pt x="0" y="46"/>
                    <a:pt x="274" y="23"/>
                    <a:pt x="411" y="0"/>
                  </a:cubicBezTo>
                  <a:cubicBezTo>
                    <a:pt x="548" y="0"/>
                    <a:pt x="708" y="92"/>
                    <a:pt x="662" y="206"/>
                  </a:cubicBezTo>
                  <a:cubicBezTo>
                    <a:pt x="639" y="297"/>
                    <a:pt x="502" y="297"/>
                    <a:pt x="457" y="320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6"/>
            <p:cNvSpPr/>
            <p:nvPr/>
          </p:nvSpPr>
          <p:spPr>
            <a:xfrm>
              <a:off x="2291437" y="2554682"/>
              <a:ext cx="71037" cy="37900"/>
            </a:xfrm>
            <a:custGeom>
              <a:avLst/>
              <a:gdLst/>
              <a:ahLst/>
              <a:cxnLst/>
              <a:rect l="l" t="t" r="r" b="b"/>
              <a:pathLst>
                <a:path w="686" h="366" fill="none" extrusionOk="0">
                  <a:moveTo>
                    <a:pt x="161" y="366"/>
                  </a:moveTo>
                  <a:cubicBezTo>
                    <a:pt x="161" y="366"/>
                    <a:pt x="1" y="366"/>
                    <a:pt x="1" y="206"/>
                  </a:cubicBezTo>
                  <a:cubicBezTo>
                    <a:pt x="1" y="69"/>
                    <a:pt x="275" y="1"/>
                    <a:pt x="480" y="1"/>
                  </a:cubicBezTo>
                  <a:cubicBezTo>
                    <a:pt x="686" y="23"/>
                    <a:pt x="571" y="275"/>
                    <a:pt x="480" y="297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6"/>
            <p:cNvSpPr/>
            <p:nvPr/>
          </p:nvSpPr>
          <p:spPr>
            <a:xfrm>
              <a:off x="2792532" y="2897341"/>
              <a:ext cx="397227" cy="286219"/>
            </a:xfrm>
            <a:custGeom>
              <a:avLst/>
              <a:gdLst/>
              <a:ahLst/>
              <a:cxnLst/>
              <a:rect l="l" t="t" r="r" b="b"/>
              <a:pathLst>
                <a:path w="3836" h="2764" extrusionOk="0">
                  <a:moveTo>
                    <a:pt x="135" y="1"/>
                  </a:moveTo>
                  <a:cubicBezTo>
                    <a:pt x="93" y="1"/>
                    <a:pt x="69" y="1"/>
                    <a:pt x="69" y="1"/>
                  </a:cubicBezTo>
                  <a:cubicBezTo>
                    <a:pt x="69" y="1"/>
                    <a:pt x="1" y="1919"/>
                    <a:pt x="24" y="1941"/>
                  </a:cubicBezTo>
                  <a:cubicBezTo>
                    <a:pt x="46" y="1941"/>
                    <a:pt x="2717" y="2718"/>
                    <a:pt x="2717" y="2718"/>
                  </a:cubicBezTo>
                  <a:lnTo>
                    <a:pt x="3584" y="2763"/>
                  </a:lnTo>
                  <a:cubicBezTo>
                    <a:pt x="3584" y="2763"/>
                    <a:pt x="3835" y="1941"/>
                    <a:pt x="3562" y="937"/>
                  </a:cubicBezTo>
                  <a:cubicBezTo>
                    <a:pt x="3311" y="39"/>
                    <a:pt x="596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6"/>
            <p:cNvSpPr/>
            <p:nvPr/>
          </p:nvSpPr>
          <p:spPr>
            <a:xfrm>
              <a:off x="2738167" y="2218754"/>
              <a:ext cx="494153" cy="811127"/>
            </a:xfrm>
            <a:custGeom>
              <a:avLst/>
              <a:gdLst/>
              <a:ahLst/>
              <a:cxnLst/>
              <a:rect l="l" t="t" r="r" b="b"/>
              <a:pathLst>
                <a:path w="4772" h="7833" extrusionOk="0">
                  <a:moveTo>
                    <a:pt x="2530" y="1"/>
                  </a:moveTo>
                  <a:cubicBezTo>
                    <a:pt x="2516" y="1"/>
                    <a:pt x="2502" y="2"/>
                    <a:pt x="2489" y="3"/>
                  </a:cubicBezTo>
                  <a:cubicBezTo>
                    <a:pt x="1941" y="95"/>
                    <a:pt x="1211" y="711"/>
                    <a:pt x="686" y="2103"/>
                  </a:cubicBezTo>
                  <a:cubicBezTo>
                    <a:pt x="161" y="3473"/>
                    <a:pt x="1" y="6851"/>
                    <a:pt x="1" y="6851"/>
                  </a:cubicBezTo>
                  <a:lnTo>
                    <a:pt x="275" y="6942"/>
                  </a:lnTo>
                  <a:lnTo>
                    <a:pt x="4726" y="7833"/>
                  </a:lnTo>
                  <a:lnTo>
                    <a:pt x="4703" y="7079"/>
                  </a:lnTo>
                  <a:lnTo>
                    <a:pt x="4771" y="5710"/>
                  </a:lnTo>
                  <a:lnTo>
                    <a:pt x="4338" y="1305"/>
                  </a:lnTo>
                  <a:cubicBezTo>
                    <a:pt x="4338" y="1305"/>
                    <a:pt x="3099" y="1"/>
                    <a:pt x="2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6"/>
            <p:cNvSpPr/>
            <p:nvPr/>
          </p:nvSpPr>
          <p:spPr>
            <a:xfrm>
              <a:off x="2738167" y="2211920"/>
              <a:ext cx="494153" cy="817961"/>
            </a:xfrm>
            <a:custGeom>
              <a:avLst/>
              <a:gdLst/>
              <a:ahLst/>
              <a:cxnLst/>
              <a:rect l="l" t="t" r="r" b="b"/>
              <a:pathLst>
                <a:path w="4772" h="7899" fill="none" extrusionOk="0">
                  <a:moveTo>
                    <a:pt x="4703" y="7145"/>
                  </a:moveTo>
                  <a:lnTo>
                    <a:pt x="4726" y="7899"/>
                  </a:lnTo>
                  <a:lnTo>
                    <a:pt x="275" y="7008"/>
                  </a:lnTo>
                  <a:lnTo>
                    <a:pt x="1" y="6917"/>
                  </a:lnTo>
                  <a:cubicBezTo>
                    <a:pt x="1" y="6917"/>
                    <a:pt x="161" y="3539"/>
                    <a:pt x="686" y="2169"/>
                  </a:cubicBezTo>
                  <a:cubicBezTo>
                    <a:pt x="1211" y="777"/>
                    <a:pt x="1941" y="161"/>
                    <a:pt x="2489" y="69"/>
                  </a:cubicBezTo>
                  <a:cubicBezTo>
                    <a:pt x="3037" y="1"/>
                    <a:pt x="4338" y="1371"/>
                    <a:pt x="4338" y="1371"/>
                  </a:cubicBezTo>
                  <a:lnTo>
                    <a:pt x="4771" y="57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6"/>
            <p:cNvSpPr/>
            <p:nvPr/>
          </p:nvSpPr>
          <p:spPr>
            <a:xfrm>
              <a:off x="2837164" y="2365489"/>
              <a:ext cx="59128" cy="66584"/>
            </a:xfrm>
            <a:custGeom>
              <a:avLst/>
              <a:gdLst/>
              <a:ahLst/>
              <a:cxnLst/>
              <a:rect l="l" t="t" r="r" b="b"/>
              <a:pathLst>
                <a:path w="571" h="643" extrusionOk="0">
                  <a:moveTo>
                    <a:pt x="418" y="0"/>
                  </a:moveTo>
                  <a:cubicBezTo>
                    <a:pt x="384" y="0"/>
                    <a:pt x="350" y="14"/>
                    <a:pt x="323" y="47"/>
                  </a:cubicBezTo>
                  <a:cubicBezTo>
                    <a:pt x="232" y="184"/>
                    <a:pt x="140" y="344"/>
                    <a:pt x="49" y="481"/>
                  </a:cubicBezTo>
                  <a:cubicBezTo>
                    <a:pt x="1" y="562"/>
                    <a:pt x="78" y="642"/>
                    <a:pt x="151" y="642"/>
                  </a:cubicBezTo>
                  <a:cubicBezTo>
                    <a:pt x="182" y="642"/>
                    <a:pt x="212" y="629"/>
                    <a:pt x="232" y="595"/>
                  </a:cubicBezTo>
                  <a:cubicBezTo>
                    <a:pt x="323" y="435"/>
                    <a:pt x="414" y="298"/>
                    <a:pt x="506" y="161"/>
                  </a:cubicBezTo>
                  <a:cubicBezTo>
                    <a:pt x="570" y="81"/>
                    <a:pt x="498" y="0"/>
                    <a:pt x="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6"/>
            <p:cNvSpPr/>
            <p:nvPr/>
          </p:nvSpPr>
          <p:spPr>
            <a:xfrm>
              <a:off x="2894222" y="2468422"/>
              <a:ext cx="29616" cy="66274"/>
            </a:xfrm>
            <a:custGeom>
              <a:avLst/>
              <a:gdLst/>
              <a:ahLst/>
              <a:cxnLst/>
              <a:rect l="l" t="t" r="r" b="b"/>
              <a:pathLst>
                <a:path w="286" h="640" extrusionOk="0">
                  <a:moveTo>
                    <a:pt x="180" y="1"/>
                  </a:moveTo>
                  <a:cubicBezTo>
                    <a:pt x="126" y="1"/>
                    <a:pt x="69" y="35"/>
                    <a:pt x="69" y="103"/>
                  </a:cubicBezTo>
                  <a:cubicBezTo>
                    <a:pt x="46" y="240"/>
                    <a:pt x="23" y="400"/>
                    <a:pt x="0" y="537"/>
                  </a:cubicBezTo>
                  <a:cubicBezTo>
                    <a:pt x="0" y="605"/>
                    <a:pt x="52" y="640"/>
                    <a:pt x="106" y="640"/>
                  </a:cubicBezTo>
                  <a:cubicBezTo>
                    <a:pt x="160" y="640"/>
                    <a:pt x="217" y="605"/>
                    <a:pt x="229" y="537"/>
                  </a:cubicBezTo>
                  <a:cubicBezTo>
                    <a:pt x="251" y="400"/>
                    <a:pt x="251" y="240"/>
                    <a:pt x="274" y="103"/>
                  </a:cubicBezTo>
                  <a:cubicBezTo>
                    <a:pt x="286" y="35"/>
                    <a:pt x="234" y="1"/>
                    <a:pt x="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6"/>
            <p:cNvSpPr/>
            <p:nvPr/>
          </p:nvSpPr>
          <p:spPr>
            <a:xfrm>
              <a:off x="2985245" y="2362072"/>
              <a:ext cx="28373" cy="61510"/>
            </a:xfrm>
            <a:custGeom>
              <a:avLst/>
              <a:gdLst/>
              <a:ahLst/>
              <a:cxnLst/>
              <a:rect l="l" t="t" r="r" b="b"/>
              <a:pathLst>
                <a:path w="274" h="594" extrusionOk="0">
                  <a:moveTo>
                    <a:pt x="97" y="0"/>
                  </a:moveTo>
                  <a:cubicBezTo>
                    <a:pt x="46" y="0"/>
                    <a:pt x="0" y="35"/>
                    <a:pt x="11" y="103"/>
                  </a:cubicBezTo>
                  <a:lnTo>
                    <a:pt x="57" y="491"/>
                  </a:lnTo>
                  <a:cubicBezTo>
                    <a:pt x="57" y="560"/>
                    <a:pt x="114" y="594"/>
                    <a:pt x="168" y="594"/>
                  </a:cubicBezTo>
                  <a:cubicBezTo>
                    <a:pt x="223" y="594"/>
                    <a:pt x="274" y="560"/>
                    <a:pt x="263" y="491"/>
                  </a:cubicBezTo>
                  <a:cubicBezTo>
                    <a:pt x="240" y="354"/>
                    <a:pt x="240" y="240"/>
                    <a:pt x="217" y="103"/>
                  </a:cubicBezTo>
                  <a:cubicBezTo>
                    <a:pt x="206" y="35"/>
                    <a:pt x="148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6"/>
            <p:cNvSpPr/>
            <p:nvPr/>
          </p:nvSpPr>
          <p:spPr>
            <a:xfrm>
              <a:off x="3040646" y="2493896"/>
              <a:ext cx="52294" cy="70933"/>
            </a:xfrm>
            <a:custGeom>
              <a:avLst/>
              <a:gdLst/>
              <a:ahLst/>
              <a:cxnLst/>
              <a:rect l="l" t="t" r="r" b="b"/>
              <a:pathLst>
                <a:path w="505" h="685" extrusionOk="0">
                  <a:moveTo>
                    <a:pt x="366" y="0"/>
                  </a:moveTo>
                  <a:cubicBezTo>
                    <a:pt x="332" y="0"/>
                    <a:pt x="298" y="18"/>
                    <a:pt x="275" y="63"/>
                  </a:cubicBezTo>
                  <a:cubicBezTo>
                    <a:pt x="184" y="222"/>
                    <a:pt x="116" y="359"/>
                    <a:pt x="47" y="519"/>
                  </a:cubicBezTo>
                  <a:cubicBezTo>
                    <a:pt x="0" y="613"/>
                    <a:pt x="71" y="685"/>
                    <a:pt x="142" y="685"/>
                  </a:cubicBezTo>
                  <a:cubicBezTo>
                    <a:pt x="175" y="685"/>
                    <a:pt x="208" y="669"/>
                    <a:pt x="230" y="633"/>
                  </a:cubicBezTo>
                  <a:cubicBezTo>
                    <a:pt x="298" y="474"/>
                    <a:pt x="390" y="314"/>
                    <a:pt x="458" y="154"/>
                  </a:cubicBezTo>
                  <a:cubicBezTo>
                    <a:pt x="504" y="77"/>
                    <a:pt x="436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6"/>
            <p:cNvSpPr/>
            <p:nvPr/>
          </p:nvSpPr>
          <p:spPr>
            <a:xfrm>
              <a:off x="2761466" y="2735901"/>
              <a:ext cx="61510" cy="48670"/>
            </a:xfrm>
            <a:custGeom>
              <a:avLst/>
              <a:gdLst/>
              <a:ahLst/>
              <a:cxnLst/>
              <a:rect l="l" t="t" r="r" b="b"/>
              <a:pathLst>
                <a:path w="594" h="470" extrusionOk="0">
                  <a:moveTo>
                    <a:pt x="429" y="1"/>
                  </a:moveTo>
                  <a:cubicBezTo>
                    <a:pt x="402" y="1"/>
                    <a:pt x="373" y="10"/>
                    <a:pt x="346" y="31"/>
                  </a:cubicBezTo>
                  <a:cubicBezTo>
                    <a:pt x="255" y="100"/>
                    <a:pt x="164" y="191"/>
                    <a:pt x="73" y="282"/>
                  </a:cubicBezTo>
                  <a:cubicBezTo>
                    <a:pt x="0" y="354"/>
                    <a:pt x="85" y="469"/>
                    <a:pt x="169" y="469"/>
                  </a:cubicBezTo>
                  <a:cubicBezTo>
                    <a:pt x="191" y="469"/>
                    <a:pt x="213" y="461"/>
                    <a:pt x="232" y="442"/>
                  </a:cubicBezTo>
                  <a:cubicBezTo>
                    <a:pt x="324" y="351"/>
                    <a:pt x="415" y="259"/>
                    <a:pt x="506" y="168"/>
                  </a:cubicBezTo>
                  <a:cubicBezTo>
                    <a:pt x="594" y="98"/>
                    <a:pt x="520" y="1"/>
                    <a:pt x="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6"/>
            <p:cNvSpPr/>
            <p:nvPr/>
          </p:nvSpPr>
          <p:spPr>
            <a:xfrm>
              <a:off x="2813347" y="2826924"/>
              <a:ext cx="41317" cy="60785"/>
            </a:xfrm>
            <a:custGeom>
              <a:avLst/>
              <a:gdLst/>
              <a:ahLst/>
              <a:cxnLst/>
              <a:rect l="l" t="t" r="r" b="b"/>
              <a:pathLst>
                <a:path w="399" h="587" extrusionOk="0">
                  <a:moveTo>
                    <a:pt x="132" y="0"/>
                  </a:moveTo>
                  <a:cubicBezTo>
                    <a:pt x="66" y="0"/>
                    <a:pt x="0" y="50"/>
                    <a:pt x="28" y="134"/>
                  </a:cubicBezTo>
                  <a:cubicBezTo>
                    <a:pt x="74" y="248"/>
                    <a:pt x="119" y="385"/>
                    <a:pt x="165" y="522"/>
                  </a:cubicBezTo>
                  <a:cubicBezTo>
                    <a:pt x="183" y="566"/>
                    <a:pt x="225" y="586"/>
                    <a:pt x="267" y="586"/>
                  </a:cubicBezTo>
                  <a:cubicBezTo>
                    <a:pt x="333" y="586"/>
                    <a:pt x="398" y="537"/>
                    <a:pt x="370" y="453"/>
                  </a:cubicBezTo>
                  <a:cubicBezTo>
                    <a:pt x="325" y="339"/>
                    <a:pt x="279" y="202"/>
                    <a:pt x="233" y="65"/>
                  </a:cubicBezTo>
                  <a:cubicBezTo>
                    <a:pt x="216" y="21"/>
                    <a:pt x="174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6"/>
            <p:cNvSpPr/>
            <p:nvPr/>
          </p:nvSpPr>
          <p:spPr>
            <a:xfrm>
              <a:off x="2945998" y="2880151"/>
              <a:ext cx="73212" cy="67723"/>
            </a:xfrm>
            <a:custGeom>
              <a:avLst/>
              <a:gdLst/>
              <a:ahLst/>
              <a:cxnLst/>
              <a:rect l="l" t="t" r="r" b="b"/>
              <a:pathLst>
                <a:path w="707" h="654" extrusionOk="0">
                  <a:moveTo>
                    <a:pt x="551" y="1"/>
                  </a:moveTo>
                  <a:cubicBezTo>
                    <a:pt x="527" y="1"/>
                    <a:pt x="503" y="9"/>
                    <a:pt x="482" y="30"/>
                  </a:cubicBezTo>
                  <a:cubicBezTo>
                    <a:pt x="322" y="167"/>
                    <a:pt x="185" y="327"/>
                    <a:pt x="71" y="464"/>
                  </a:cubicBezTo>
                  <a:cubicBezTo>
                    <a:pt x="1" y="552"/>
                    <a:pt x="66" y="654"/>
                    <a:pt x="141" y="654"/>
                  </a:cubicBezTo>
                  <a:cubicBezTo>
                    <a:pt x="164" y="654"/>
                    <a:pt x="187" y="645"/>
                    <a:pt x="208" y="624"/>
                  </a:cubicBezTo>
                  <a:cubicBezTo>
                    <a:pt x="345" y="464"/>
                    <a:pt x="482" y="327"/>
                    <a:pt x="619" y="190"/>
                  </a:cubicBezTo>
                  <a:cubicBezTo>
                    <a:pt x="707" y="102"/>
                    <a:pt x="632" y="1"/>
                    <a:pt x="5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6"/>
            <p:cNvSpPr/>
            <p:nvPr/>
          </p:nvSpPr>
          <p:spPr>
            <a:xfrm>
              <a:off x="3069123" y="2926957"/>
              <a:ext cx="26095" cy="56850"/>
            </a:xfrm>
            <a:custGeom>
              <a:avLst/>
              <a:gdLst/>
              <a:ahLst/>
              <a:cxnLst/>
              <a:rect l="l" t="t" r="r" b="b"/>
              <a:pathLst>
                <a:path w="252" h="549" extrusionOk="0">
                  <a:moveTo>
                    <a:pt x="115" y="1"/>
                  </a:moveTo>
                  <a:cubicBezTo>
                    <a:pt x="57" y="1"/>
                    <a:pt x="0" y="35"/>
                    <a:pt x="0" y="103"/>
                  </a:cubicBezTo>
                  <a:cubicBezTo>
                    <a:pt x="23" y="217"/>
                    <a:pt x="23" y="332"/>
                    <a:pt x="46" y="446"/>
                  </a:cubicBezTo>
                  <a:cubicBezTo>
                    <a:pt x="46" y="514"/>
                    <a:pt x="97" y="548"/>
                    <a:pt x="149" y="548"/>
                  </a:cubicBezTo>
                  <a:cubicBezTo>
                    <a:pt x="200" y="548"/>
                    <a:pt x="251" y="514"/>
                    <a:pt x="251" y="446"/>
                  </a:cubicBezTo>
                  <a:cubicBezTo>
                    <a:pt x="229" y="332"/>
                    <a:pt x="229" y="217"/>
                    <a:pt x="229" y="103"/>
                  </a:cubicBezTo>
                  <a:cubicBezTo>
                    <a:pt x="229" y="35"/>
                    <a:pt x="172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6"/>
            <p:cNvSpPr/>
            <p:nvPr/>
          </p:nvSpPr>
          <p:spPr>
            <a:xfrm>
              <a:off x="2664954" y="2462312"/>
              <a:ext cx="290775" cy="283941"/>
            </a:xfrm>
            <a:custGeom>
              <a:avLst/>
              <a:gdLst/>
              <a:ahLst/>
              <a:cxnLst/>
              <a:rect l="l" t="t" r="r" b="b"/>
              <a:pathLst>
                <a:path w="2808" h="2742" extrusionOk="0">
                  <a:moveTo>
                    <a:pt x="195" y="1"/>
                  </a:moveTo>
                  <a:cubicBezTo>
                    <a:pt x="182" y="1"/>
                    <a:pt x="171" y="1"/>
                    <a:pt x="160" y="2"/>
                  </a:cubicBezTo>
                  <a:cubicBezTo>
                    <a:pt x="0" y="48"/>
                    <a:pt x="69" y="208"/>
                    <a:pt x="114" y="231"/>
                  </a:cubicBezTo>
                  <a:cubicBezTo>
                    <a:pt x="183" y="276"/>
                    <a:pt x="548" y="413"/>
                    <a:pt x="548" y="413"/>
                  </a:cubicBezTo>
                  <a:cubicBezTo>
                    <a:pt x="548" y="413"/>
                    <a:pt x="662" y="482"/>
                    <a:pt x="594" y="505"/>
                  </a:cubicBezTo>
                  <a:cubicBezTo>
                    <a:pt x="525" y="527"/>
                    <a:pt x="457" y="550"/>
                    <a:pt x="457" y="550"/>
                  </a:cubicBezTo>
                  <a:cubicBezTo>
                    <a:pt x="457" y="550"/>
                    <a:pt x="411" y="664"/>
                    <a:pt x="388" y="687"/>
                  </a:cubicBezTo>
                  <a:cubicBezTo>
                    <a:pt x="343" y="710"/>
                    <a:pt x="320" y="756"/>
                    <a:pt x="320" y="801"/>
                  </a:cubicBezTo>
                  <a:cubicBezTo>
                    <a:pt x="320" y="847"/>
                    <a:pt x="320" y="893"/>
                    <a:pt x="274" y="938"/>
                  </a:cubicBezTo>
                  <a:cubicBezTo>
                    <a:pt x="206" y="984"/>
                    <a:pt x="206" y="1144"/>
                    <a:pt x="206" y="1144"/>
                  </a:cubicBezTo>
                  <a:cubicBezTo>
                    <a:pt x="206" y="1144"/>
                    <a:pt x="160" y="1212"/>
                    <a:pt x="183" y="1326"/>
                  </a:cubicBezTo>
                  <a:cubicBezTo>
                    <a:pt x="206" y="1440"/>
                    <a:pt x="320" y="1646"/>
                    <a:pt x="457" y="1692"/>
                  </a:cubicBezTo>
                  <a:cubicBezTo>
                    <a:pt x="525" y="1714"/>
                    <a:pt x="588" y="1720"/>
                    <a:pt x="634" y="1720"/>
                  </a:cubicBezTo>
                  <a:cubicBezTo>
                    <a:pt x="679" y="1720"/>
                    <a:pt x="708" y="1714"/>
                    <a:pt x="708" y="1714"/>
                  </a:cubicBezTo>
                  <a:lnTo>
                    <a:pt x="799" y="1600"/>
                  </a:lnTo>
                  <a:lnTo>
                    <a:pt x="890" y="1714"/>
                  </a:lnTo>
                  <a:lnTo>
                    <a:pt x="1781" y="2513"/>
                  </a:lnTo>
                  <a:lnTo>
                    <a:pt x="2077" y="2742"/>
                  </a:lnTo>
                  <a:lnTo>
                    <a:pt x="2808" y="1783"/>
                  </a:lnTo>
                  <a:cubicBezTo>
                    <a:pt x="2808" y="1783"/>
                    <a:pt x="2260" y="1600"/>
                    <a:pt x="1986" y="1281"/>
                  </a:cubicBezTo>
                  <a:cubicBezTo>
                    <a:pt x="1712" y="961"/>
                    <a:pt x="1575" y="482"/>
                    <a:pt x="1530" y="436"/>
                  </a:cubicBezTo>
                  <a:cubicBezTo>
                    <a:pt x="1484" y="390"/>
                    <a:pt x="1233" y="276"/>
                    <a:pt x="1027" y="231"/>
                  </a:cubicBezTo>
                  <a:cubicBezTo>
                    <a:pt x="834" y="166"/>
                    <a:pt x="397" y="1"/>
                    <a:pt x="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6"/>
            <p:cNvSpPr/>
            <p:nvPr/>
          </p:nvSpPr>
          <p:spPr>
            <a:xfrm>
              <a:off x="2671996" y="2448332"/>
              <a:ext cx="283734" cy="297921"/>
            </a:xfrm>
            <a:custGeom>
              <a:avLst/>
              <a:gdLst/>
              <a:ahLst/>
              <a:cxnLst/>
              <a:rect l="l" t="t" r="r" b="b"/>
              <a:pathLst>
                <a:path w="2740" h="2877" fill="none" extrusionOk="0">
                  <a:moveTo>
                    <a:pt x="663" y="617"/>
                  </a:moveTo>
                  <a:cubicBezTo>
                    <a:pt x="663" y="617"/>
                    <a:pt x="1" y="457"/>
                    <a:pt x="1" y="252"/>
                  </a:cubicBezTo>
                  <a:cubicBezTo>
                    <a:pt x="1" y="1"/>
                    <a:pt x="685" y="297"/>
                    <a:pt x="1119" y="389"/>
                  </a:cubicBezTo>
                  <a:cubicBezTo>
                    <a:pt x="1530" y="503"/>
                    <a:pt x="1484" y="662"/>
                    <a:pt x="1758" y="1187"/>
                  </a:cubicBezTo>
                  <a:cubicBezTo>
                    <a:pt x="2055" y="1712"/>
                    <a:pt x="2740" y="1918"/>
                    <a:pt x="2740" y="1918"/>
                  </a:cubicBezTo>
                  <a:lnTo>
                    <a:pt x="2009" y="2877"/>
                  </a:lnTo>
                  <a:cubicBezTo>
                    <a:pt x="2009" y="2877"/>
                    <a:pt x="1074" y="2146"/>
                    <a:pt x="891" y="1918"/>
                  </a:cubicBezTo>
                  <a:cubicBezTo>
                    <a:pt x="708" y="1690"/>
                    <a:pt x="457" y="1484"/>
                    <a:pt x="343" y="1530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6"/>
            <p:cNvSpPr/>
            <p:nvPr/>
          </p:nvSpPr>
          <p:spPr>
            <a:xfrm>
              <a:off x="2681523" y="2561827"/>
              <a:ext cx="61510" cy="85120"/>
            </a:xfrm>
            <a:custGeom>
              <a:avLst/>
              <a:gdLst/>
              <a:ahLst/>
              <a:cxnLst/>
              <a:rect l="l" t="t" r="r" b="b"/>
              <a:pathLst>
                <a:path w="594" h="822" fill="none" extrusionOk="0">
                  <a:moveTo>
                    <a:pt x="593" y="616"/>
                  </a:moveTo>
                  <a:cubicBezTo>
                    <a:pt x="593" y="616"/>
                    <a:pt x="593" y="822"/>
                    <a:pt x="434" y="753"/>
                  </a:cubicBezTo>
                  <a:cubicBezTo>
                    <a:pt x="274" y="708"/>
                    <a:pt x="0" y="594"/>
                    <a:pt x="0" y="320"/>
                  </a:cubicBezTo>
                  <a:cubicBezTo>
                    <a:pt x="0" y="0"/>
                    <a:pt x="411" y="183"/>
                    <a:pt x="411" y="183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6"/>
            <p:cNvSpPr/>
            <p:nvPr/>
          </p:nvSpPr>
          <p:spPr>
            <a:xfrm>
              <a:off x="2683801" y="2545259"/>
              <a:ext cx="56850" cy="33137"/>
            </a:xfrm>
            <a:custGeom>
              <a:avLst/>
              <a:gdLst/>
              <a:ahLst/>
              <a:cxnLst/>
              <a:rect l="l" t="t" r="r" b="b"/>
              <a:pathLst>
                <a:path w="549" h="320" fill="none" extrusionOk="0">
                  <a:moveTo>
                    <a:pt x="549" y="46"/>
                  </a:moveTo>
                  <a:cubicBezTo>
                    <a:pt x="549" y="46"/>
                    <a:pt x="1" y="0"/>
                    <a:pt x="47" y="320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6"/>
            <p:cNvSpPr/>
            <p:nvPr/>
          </p:nvSpPr>
          <p:spPr>
            <a:xfrm>
              <a:off x="2697988" y="2523926"/>
              <a:ext cx="56850" cy="30859"/>
            </a:xfrm>
            <a:custGeom>
              <a:avLst/>
              <a:gdLst/>
              <a:ahLst/>
              <a:cxnLst/>
              <a:rect l="l" t="t" r="r" b="b"/>
              <a:pathLst>
                <a:path w="549" h="298" fill="none" extrusionOk="0">
                  <a:moveTo>
                    <a:pt x="549" y="92"/>
                  </a:moveTo>
                  <a:cubicBezTo>
                    <a:pt x="549" y="92"/>
                    <a:pt x="161" y="1"/>
                    <a:pt x="69" y="69"/>
                  </a:cubicBezTo>
                  <a:cubicBezTo>
                    <a:pt x="1" y="161"/>
                    <a:pt x="24" y="298"/>
                    <a:pt x="24" y="298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6"/>
            <p:cNvSpPr/>
            <p:nvPr/>
          </p:nvSpPr>
          <p:spPr>
            <a:xfrm>
              <a:off x="2709793" y="2500316"/>
              <a:ext cx="66377" cy="28477"/>
            </a:xfrm>
            <a:custGeom>
              <a:avLst/>
              <a:gdLst/>
              <a:ahLst/>
              <a:cxnLst/>
              <a:rect l="l" t="t" r="r" b="b"/>
              <a:pathLst>
                <a:path w="641" h="275" fill="none" extrusionOk="0">
                  <a:moveTo>
                    <a:pt x="1" y="275"/>
                  </a:moveTo>
                  <a:cubicBezTo>
                    <a:pt x="1" y="275"/>
                    <a:pt x="47" y="1"/>
                    <a:pt x="640" y="160"/>
                  </a:cubicBez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6"/>
            <p:cNvSpPr/>
            <p:nvPr/>
          </p:nvSpPr>
          <p:spPr>
            <a:xfrm>
              <a:off x="2842238" y="2228488"/>
              <a:ext cx="706746" cy="771880"/>
            </a:xfrm>
            <a:custGeom>
              <a:avLst/>
              <a:gdLst/>
              <a:ahLst/>
              <a:cxnLst/>
              <a:rect l="l" t="t" r="r" b="b"/>
              <a:pathLst>
                <a:path w="6825" h="7454" extrusionOk="0">
                  <a:moveTo>
                    <a:pt x="1872" y="1"/>
                  </a:moveTo>
                  <a:lnTo>
                    <a:pt x="2853" y="2694"/>
                  </a:lnTo>
                  <a:cubicBezTo>
                    <a:pt x="2853" y="2694"/>
                    <a:pt x="3355" y="3879"/>
                    <a:pt x="3447" y="4359"/>
                  </a:cubicBezTo>
                  <a:lnTo>
                    <a:pt x="3447" y="4359"/>
                  </a:lnTo>
                  <a:lnTo>
                    <a:pt x="1119" y="3539"/>
                  </a:lnTo>
                  <a:lnTo>
                    <a:pt x="0" y="5136"/>
                  </a:lnTo>
                  <a:cubicBezTo>
                    <a:pt x="0" y="5136"/>
                    <a:pt x="1938" y="7454"/>
                    <a:pt x="4054" y="7454"/>
                  </a:cubicBezTo>
                  <a:cubicBezTo>
                    <a:pt x="4140" y="7454"/>
                    <a:pt x="4227" y="7450"/>
                    <a:pt x="4314" y="7442"/>
                  </a:cubicBezTo>
                  <a:cubicBezTo>
                    <a:pt x="5501" y="7328"/>
                    <a:pt x="6825" y="5707"/>
                    <a:pt x="5296" y="3014"/>
                  </a:cubicBezTo>
                  <a:cubicBezTo>
                    <a:pt x="3789" y="298"/>
                    <a:pt x="1872" y="1"/>
                    <a:pt x="18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6"/>
            <p:cNvSpPr/>
            <p:nvPr/>
          </p:nvSpPr>
          <p:spPr>
            <a:xfrm>
              <a:off x="2842238" y="2594861"/>
              <a:ext cx="191469" cy="234132"/>
            </a:xfrm>
            <a:custGeom>
              <a:avLst/>
              <a:gdLst/>
              <a:ahLst/>
              <a:cxnLst/>
              <a:rect l="l" t="t" r="r" b="b"/>
              <a:pathLst>
                <a:path w="1849" h="2261" extrusionOk="0">
                  <a:moveTo>
                    <a:pt x="1119" y="1"/>
                  </a:moveTo>
                  <a:lnTo>
                    <a:pt x="0" y="1598"/>
                  </a:lnTo>
                  <a:cubicBezTo>
                    <a:pt x="0" y="1598"/>
                    <a:pt x="251" y="1895"/>
                    <a:pt x="639" y="2260"/>
                  </a:cubicBezTo>
                  <a:lnTo>
                    <a:pt x="1849" y="252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6"/>
            <p:cNvSpPr/>
            <p:nvPr/>
          </p:nvSpPr>
          <p:spPr>
            <a:xfrm>
              <a:off x="2842238" y="2594861"/>
              <a:ext cx="191469" cy="234132"/>
            </a:xfrm>
            <a:custGeom>
              <a:avLst/>
              <a:gdLst/>
              <a:ahLst/>
              <a:cxnLst/>
              <a:rect l="l" t="t" r="r" b="b"/>
              <a:pathLst>
                <a:path w="1849" h="2261" fill="none" extrusionOk="0">
                  <a:moveTo>
                    <a:pt x="0" y="1598"/>
                  </a:moveTo>
                  <a:cubicBezTo>
                    <a:pt x="0" y="1598"/>
                    <a:pt x="251" y="1895"/>
                    <a:pt x="639" y="2260"/>
                  </a:cubicBezTo>
                  <a:lnTo>
                    <a:pt x="1849" y="252"/>
                  </a:lnTo>
                  <a:lnTo>
                    <a:pt x="111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6"/>
            <p:cNvSpPr/>
            <p:nvPr/>
          </p:nvSpPr>
          <p:spPr>
            <a:xfrm>
              <a:off x="2858703" y="2736729"/>
              <a:ext cx="73419" cy="54469"/>
            </a:xfrm>
            <a:custGeom>
              <a:avLst/>
              <a:gdLst/>
              <a:ahLst/>
              <a:cxnLst/>
              <a:rect l="l" t="t" r="r" b="b"/>
              <a:pathLst>
                <a:path w="709" h="526" fill="none" extrusionOk="0">
                  <a:moveTo>
                    <a:pt x="1" y="0"/>
                  </a:moveTo>
                  <a:lnTo>
                    <a:pt x="709" y="525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6"/>
            <p:cNvSpPr/>
            <p:nvPr/>
          </p:nvSpPr>
          <p:spPr>
            <a:xfrm>
              <a:off x="2880035" y="2708355"/>
              <a:ext cx="75697" cy="42664"/>
            </a:xfrm>
            <a:custGeom>
              <a:avLst/>
              <a:gdLst/>
              <a:ahLst/>
              <a:cxnLst/>
              <a:rect l="l" t="t" r="r" b="b"/>
              <a:pathLst>
                <a:path w="731" h="412" fill="none" extrusionOk="0">
                  <a:moveTo>
                    <a:pt x="0" y="0"/>
                  </a:moveTo>
                  <a:lnTo>
                    <a:pt x="731" y="41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6"/>
            <p:cNvSpPr/>
            <p:nvPr/>
          </p:nvSpPr>
          <p:spPr>
            <a:xfrm>
              <a:off x="2901263" y="2675218"/>
              <a:ext cx="75800" cy="40282"/>
            </a:xfrm>
            <a:custGeom>
              <a:avLst/>
              <a:gdLst/>
              <a:ahLst/>
              <a:cxnLst/>
              <a:rect l="l" t="t" r="r" b="b"/>
              <a:pathLst>
                <a:path w="732" h="389" fill="none" extrusionOk="0">
                  <a:moveTo>
                    <a:pt x="1" y="1"/>
                  </a:moveTo>
                  <a:lnTo>
                    <a:pt x="731" y="389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6"/>
            <p:cNvSpPr/>
            <p:nvPr/>
          </p:nvSpPr>
          <p:spPr>
            <a:xfrm>
              <a:off x="2922595" y="2644566"/>
              <a:ext cx="75697" cy="35519"/>
            </a:xfrm>
            <a:custGeom>
              <a:avLst/>
              <a:gdLst/>
              <a:ahLst/>
              <a:cxnLst/>
              <a:rect l="l" t="t" r="r" b="b"/>
              <a:pathLst>
                <a:path w="731" h="343" fill="none" extrusionOk="0">
                  <a:moveTo>
                    <a:pt x="0" y="0"/>
                  </a:moveTo>
                  <a:lnTo>
                    <a:pt x="731" y="342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6"/>
            <p:cNvSpPr/>
            <p:nvPr/>
          </p:nvSpPr>
          <p:spPr>
            <a:xfrm>
              <a:off x="2941442" y="2616193"/>
              <a:ext cx="75800" cy="30755"/>
            </a:xfrm>
            <a:custGeom>
              <a:avLst/>
              <a:gdLst/>
              <a:ahLst/>
              <a:cxnLst/>
              <a:rect l="l" t="t" r="r" b="b"/>
              <a:pathLst>
                <a:path w="732" h="297" fill="none" extrusionOk="0">
                  <a:moveTo>
                    <a:pt x="1" y="0"/>
                  </a:moveTo>
                  <a:lnTo>
                    <a:pt x="731" y="29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6"/>
            <p:cNvSpPr/>
            <p:nvPr/>
          </p:nvSpPr>
          <p:spPr>
            <a:xfrm>
              <a:off x="2842238" y="2228488"/>
              <a:ext cx="706746" cy="791970"/>
            </a:xfrm>
            <a:custGeom>
              <a:avLst/>
              <a:gdLst/>
              <a:ahLst/>
              <a:cxnLst/>
              <a:rect l="l" t="t" r="r" b="b"/>
              <a:pathLst>
                <a:path w="6825" h="7648" fill="none" extrusionOk="0">
                  <a:moveTo>
                    <a:pt x="1872" y="1"/>
                  </a:moveTo>
                  <a:cubicBezTo>
                    <a:pt x="1872" y="1"/>
                    <a:pt x="3789" y="297"/>
                    <a:pt x="5296" y="3014"/>
                  </a:cubicBezTo>
                  <a:cubicBezTo>
                    <a:pt x="6825" y="5707"/>
                    <a:pt x="5501" y="7328"/>
                    <a:pt x="4314" y="7442"/>
                  </a:cubicBezTo>
                  <a:cubicBezTo>
                    <a:pt x="2100" y="7647"/>
                    <a:pt x="0" y="5136"/>
                    <a:pt x="0" y="5136"/>
                  </a:cubicBezTo>
                  <a:lnTo>
                    <a:pt x="1119" y="3539"/>
                  </a:lnTo>
                  <a:lnTo>
                    <a:pt x="3903" y="452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6"/>
            <p:cNvSpPr/>
            <p:nvPr/>
          </p:nvSpPr>
          <p:spPr>
            <a:xfrm>
              <a:off x="3137676" y="2507461"/>
              <a:ext cx="61510" cy="172622"/>
            </a:xfrm>
            <a:custGeom>
              <a:avLst/>
              <a:gdLst/>
              <a:ahLst/>
              <a:cxnLst/>
              <a:rect l="l" t="t" r="r" b="b"/>
              <a:pathLst>
                <a:path w="594" h="1667" fill="none" extrusionOk="0">
                  <a:moveTo>
                    <a:pt x="0" y="0"/>
                  </a:moveTo>
                  <a:cubicBezTo>
                    <a:pt x="0" y="0"/>
                    <a:pt x="502" y="1187"/>
                    <a:pt x="594" y="1666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6"/>
            <p:cNvSpPr/>
            <p:nvPr/>
          </p:nvSpPr>
          <p:spPr>
            <a:xfrm>
              <a:off x="2970126" y="2784882"/>
              <a:ext cx="67930" cy="72590"/>
            </a:xfrm>
            <a:custGeom>
              <a:avLst/>
              <a:gdLst/>
              <a:ahLst/>
              <a:cxnLst/>
              <a:rect l="l" t="t" r="r" b="b"/>
              <a:pathLst>
                <a:path w="656" h="701" extrusionOk="0">
                  <a:moveTo>
                    <a:pt x="157" y="0"/>
                  </a:moveTo>
                  <a:cubicBezTo>
                    <a:pt x="76" y="0"/>
                    <a:pt x="1" y="70"/>
                    <a:pt x="66" y="151"/>
                  </a:cubicBezTo>
                  <a:cubicBezTo>
                    <a:pt x="180" y="334"/>
                    <a:pt x="294" y="494"/>
                    <a:pt x="409" y="654"/>
                  </a:cubicBezTo>
                  <a:cubicBezTo>
                    <a:pt x="435" y="687"/>
                    <a:pt x="470" y="701"/>
                    <a:pt x="503" y="701"/>
                  </a:cubicBezTo>
                  <a:cubicBezTo>
                    <a:pt x="583" y="701"/>
                    <a:pt x="656" y="620"/>
                    <a:pt x="591" y="540"/>
                  </a:cubicBezTo>
                  <a:cubicBezTo>
                    <a:pt x="477" y="380"/>
                    <a:pt x="363" y="220"/>
                    <a:pt x="249" y="37"/>
                  </a:cubicBezTo>
                  <a:cubicBezTo>
                    <a:pt x="223" y="11"/>
                    <a:pt x="189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6"/>
            <p:cNvSpPr/>
            <p:nvPr/>
          </p:nvSpPr>
          <p:spPr>
            <a:xfrm>
              <a:off x="3026563" y="2701210"/>
              <a:ext cx="59128" cy="23921"/>
            </a:xfrm>
            <a:custGeom>
              <a:avLst/>
              <a:gdLst/>
              <a:ahLst/>
              <a:cxnLst/>
              <a:rect l="l" t="t" r="r" b="b"/>
              <a:pathLst>
                <a:path w="571" h="231" extrusionOk="0">
                  <a:moveTo>
                    <a:pt x="137" y="1"/>
                  </a:moveTo>
                  <a:cubicBezTo>
                    <a:pt x="1" y="1"/>
                    <a:pt x="1" y="206"/>
                    <a:pt x="137" y="229"/>
                  </a:cubicBezTo>
                  <a:lnTo>
                    <a:pt x="434" y="229"/>
                  </a:lnTo>
                  <a:cubicBezTo>
                    <a:pt x="441" y="230"/>
                    <a:pt x="447" y="231"/>
                    <a:pt x="453" y="231"/>
                  </a:cubicBezTo>
                  <a:cubicBezTo>
                    <a:pt x="571" y="231"/>
                    <a:pt x="565" y="24"/>
                    <a:pt x="434" y="24"/>
                  </a:cubicBezTo>
                  <a:cubicBezTo>
                    <a:pt x="343" y="24"/>
                    <a:pt x="252" y="24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6"/>
            <p:cNvSpPr/>
            <p:nvPr/>
          </p:nvSpPr>
          <p:spPr>
            <a:xfrm>
              <a:off x="3080721" y="2787160"/>
              <a:ext cx="67723" cy="37797"/>
            </a:xfrm>
            <a:custGeom>
              <a:avLst/>
              <a:gdLst/>
              <a:ahLst/>
              <a:cxnLst/>
              <a:rect l="l" t="t" r="r" b="b"/>
              <a:pathLst>
                <a:path w="654" h="365" extrusionOk="0">
                  <a:moveTo>
                    <a:pt x="156" y="0"/>
                  </a:moveTo>
                  <a:cubicBezTo>
                    <a:pt x="65" y="0"/>
                    <a:pt x="1" y="140"/>
                    <a:pt x="117" y="198"/>
                  </a:cubicBezTo>
                  <a:cubicBezTo>
                    <a:pt x="231" y="244"/>
                    <a:pt x="368" y="312"/>
                    <a:pt x="482" y="358"/>
                  </a:cubicBezTo>
                  <a:cubicBezTo>
                    <a:pt x="495" y="362"/>
                    <a:pt x="508" y="364"/>
                    <a:pt x="520" y="364"/>
                  </a:cubicBezTo>
                  <a:cubicBezTo>
                    <a:pt x="626" y="364"/>
                    <a:pt x="653" y="193"/>
                    <a:pt x="550" y="152"/>
                  </a:cubicBezTo>
                  <a:cubicBezTo>
                    <a:pt x="436" y="107"/>
                    <a:pt x="322" y="61"/>
                    <a:pt x="208" y="15"/>
                  </a:cubicBezTo>
                  <a:cubicBezTo>
                    <a:pt x="190" y="5"/>
                    <a:pt x="173" y="0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6"/>
            <p:cNvSpPr/>
            <p:nvPr/>
          </p:nvSpPr>
          <p:spPr>
            <a:xfrm>
              <a:off x="3116240" y="2897237"/>
              <a:ext cx="68862" cy="52501"/>
            </a:xfrm>
            <a:custGeom>
              <a:avLst/>
              <a:gdLst/>
              <a:ahLst/>
              <a:cxnLst/>
              <a:rect l="l" t="t" r="r" b="b"/>
              <a:pathLst>
                <a:path w="665" h="507" extrusionOk="0">
                  <a:moveTo>
                    <a:pt x="123" y="0"/>
                  </a:moveTo>
                  <a:cubicBezTo>
                    <a:pt x="43" y="0"/>
                    <a:pt x="1" y="134"/>
                    <a:pt x="93" y="208"/>
                  </a:cubicBezTo>
                  <a:cubicBezTo>
                    <a:pt x="207" y="299"/>
                    <a:pt x="344" y="390"/>
                    <a:pt x="481" y="482"/>
                  </a:cubicBezTo>
                  <a:cubicBezTo>
                    <a:pt x="499" y="499"/>
                    <a:pt x="517" y="507"/>
                    <a:pt x="534" y="507"/>
                  </a:cubicBezTo>
                  <a:cubicBezTo>
                    <a:pt x="608" y="507"/>
                    <a:pt x="665" y="373"/>
                    <a:pt x="573" y="299"/>
                  </a:cubicBezTo>
                  <a:cubicBezTo>
                    <a:pt x="458" y="208"/>
                    <a:pt x="321" y="116"/>
                    <a:pt x="184" y="25"/>
                  </a:cubicBezTo>
                  <a:cubicBezTo>
                    <a:pt x="163" y="8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6"/>
            <p:cNvSpPr/>
            <p:nvPr/>
          </p:nvSpPr>
          <p:spPr>
            <a:xfrm>
              <a:off x="3203846" y="2731966"/>
              <a:ext cx="71037" cy="26095"/>
            </a:xfrm>
            <a:custGeom>
              <a:avLst/>
              <a:gdLst/>
              <a:ahLst/>
              <a:cxnLst/>
              <a:rect l="l" t="t" r="r" b="b"/>
              <a:pathLst>
                <a:path w="686" h="252" extrusionOk="0">
                  <a:moveTo>
                    <a:pt x="548" y="1"/>
                  </a:moveTo>
                  <a:cubicBezTo>
                    <a:pt x="411" y="23"/>
                    <a:pt x="274" y="23"/>
                    <a:pt x="137" y="23"/>
                  </a:cubicBezTo>
                  <a:cubicBezTo>
                    <a:pt x="0" y="46"/>
                    <a:pt x="0" y="252"/>
                    <a:pt x="137" y="252"/>
                  </a:cubicBezTo>
                  <a:cubicBezTo>
                    <a:pt x="274" y="229"/>
                    <a:pt x="411" y="229"/>
                    <a:pt x="548" y="229"/>
                  </a:cubicBezTo>
                  <a:cubicBezTo>
                    <a:pt x="685" y="206"/>
                    <a:pt x="685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6"/>
            <p:cNvSpPr/>
            <p:nvPr/>
          </p:nvSpPr>
          <p:spPr>
            <a:xfrm>
              <a:off x="3230977" y="2837694"/>
              <a:ext cx="71658" cy="36347"/>
            </a:xfrm>
            <a:custGeom>
              <a:avLst/>
              <a:gdLst/>
              <a:ahLst/>
              <a:cxnLst/>
              <a:rect l="l" t="t" r="r" b="b"/>
              <a:pathLst>
                <a:path w="692" h="351" extrusionOk="0">
                  <a:moveTo>
                    <a:pt x="134" y="0"/>
                  </a:moveTo>
                  <a:cubicBezTo>
                    <a:pt x="28" y="0"/>
                    <a:pt x="1" y="171"/>
                    <a:pt x="104" y="212"/>
                  </a:cubicBezTo>
                  <a:lnTo>
                    <a:pt x="514" y="349"/>
                  </a:lnTo>
                  <a:cubicBezTo>
                    <a:pt x="522" y="350"/>
                    <a:pt x="529" y="351"/>
                    <a:pt x="535" y="351"/>
                  </a:cubicBezTo>
                  <a:cubicBezTo>
                    <a:pt x="656" y="351"/>
                    <a:pt x="691" y="165"/>
                    <a:pt x="583" y="144"/>
                  </a:cubicBezTo>
                  <a:cubicBezTo>
                    <a:pt x="446" y="98"/>
                    <a:pt x="309" y="52"/>
                    <a:pt x="172" y="7"/>
                  </a:cubicBezTo>
                  <a:cubicBezTo>
                    <a:pt x="159" y="2"/>
                    <a:pt x="146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6"/>
            <p:cNvSpPr/>
            <p:nvPr/>
          </p:nvSpPr>
          <p:spPr>
            <a:xfrm>
              <a:off x="3283686" y="2924990"/>
              <a:ext cx="67620" cy="35519"/>
            </a:xfrm>
            <a:custGeom>
              <a:avLst/>
              <a:gdLst/>
              <a:ahLst/>
              <a:cxnLst/>
              <a:rect l="l" t="t" r="r" b="b"/>
              <a:pathLst>
                <a:path w="653" h="343" extrusionOk="0">
                  <a:moveTo>
                    <a:pt x="460" y="1"/>
                  </a:moveTo>
                  <a:cubicBezTo>
                    <a:pt x="446" y="1"/>
                    <a:pt x="431" y="3"/>
                    <a:pt x="416" y="8"/>
                  </a:cubicBezTo>
                  <a:cubicBezTo>
                    <a:pt x="325" y="54"/>
                    <a:pt x="211" y="100"/>
                    <a:pt x="97" y="145"/>
                  </a:cubicBezTo>
                  <a:cubicBezTo>
                    <a:pt x="0" y="203"/>
                    <a:pt x="67" y="343"/>
                    <a:pt x="159" y="343"/>
                  </a:cubicBezTo>
                  <a:cubicBezTo>
                    <a:pt x="176" y="343"/>
                    <a:pt x="193" y="338"/>
                    <a:pt x="211" y="328"/>
                  </a:cubicBezTo>
                  <a:cubicBezTo>
                    <a:pt x="325" y="282"/>
                    <a:pt x="416" y="236"/>
                    <a:pt x="530" y="191"/>
                  </a:cubicBezTo>
                  <a:cubicBezTo>
                    <a:pt x="652" y="150"/>
                    <a:pt x="575" y="1"/>
                    <a:pt x="4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6"/>
            <p:cNvSpPr/>
            <p:nvPr/>
          </p:nvSpPr>
          <p:spPr>
            <a:xfrm>
              <a:off x="3378438" y="2806938"/>
              <a:ext cx="47841" cy="51880"/>
            </a:xfrm>
            <a:custGeom>
              <a:avLst/>
              <a:gdLst/>
              <a:ahLst/>
              <a:cxnLst/>
              <a:rect l="l" t="t" r="r" b="b"/>
              <a:pathLst>
                <a:path w="462" h="501" extrusionOk="0">
                  <a:moveTo>
                    <a:pt x="320" y="1"/>
                  </a:moveTo>
                  <a:cubicBezTo>
                    <a:pt x="287" y="1"/>
                    <a:pt x="253" y="16"/>
                    <a:pt x="232" y="53"/>
                  </a:cubicBezTo>
                  <a:cubicBezTo>
                    <a:pt x="186" y="167"/>
                    <a:pt x="118" y="258"/>
                    <a:pt x="49" y="349"/>
                  </a:cubicBezTo>
                  <a:cubicBezTo>
                    <a:pt x="0" y="431"/>
                    <a:pt x="79" y="501"/>
                    <a:pt x="154" y="501"/>
                  </a:cubicBezTo>
                  <a:cubicBezTo>
                    <a:pt x="183" y="501"/>
                    <a:pt x="212" y="490"/>
                    <a:pt x="232" y="463"/>
                  </a:cubicBezTo>
                  <a:cubicBezTo>
                    <a:pt x="300" y="349"/>
                    <a:pt x="369" y="258"/>
                    <a:pt x="414" y="167"/>
                  </a:cubicBezTo>
                  <a:cubicBezTo>
                    <a:pt x="461" y="73"/>
                    <a:pt x="391" y="1"/>
                    <a:pt x="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6"/>
            <p:cNvSpPr/>
            <p:nvPr/>
          </p:nvSpPr>
          <p:spPr>
            <a:xfrm>
              <a:off x="3309678" y="2743771"/>
              <a:ext cx="58093" cy="46599"/>
            </a:xfrm>
            <a:custGeom>
              <a:avLst/>
              <a:gdLst/>
              <a:ahLst/>
              <a:cxnLst/>
              <a:rect l="l" t="t" r="r" b="b"/>
              <a:pathLst>
                <a:path w="561" h="450" extrusionOk="0">
                  <a:moveTo>
                    <a:pt x="428" y="1"/>
                  </a:moveTo>
                  <a:cubicBezTo>
                    <a:pt x="410" y="1"/>
                    <a:pt x="391" y="7"/>
                    <a:pt x="371" y="24"/>
                  </a:cubicBezTo>
                  <a:cubicBezTo>
                    <a:pt x="279" y="92"/>
                    <a:pt x="188" y="160"/>
                    <a:pt x="97" y="229"/>
                  </a:cubicBezTo>
                  <a:cubicBezTo>
                    <a:pt x="0" y="306"/>
                    <a:pt x="67" y="449"/>
                    <a:pt x="146" y="449"/>
                  </a:cubicBezTo>
                  <a:cubicBezTo>
                    <a:pt x="160" y="449"/>
                    <a:pt x="174" y="445"/>
                    <a:pt x="188" y="434"/>
                  </a:cubicBezTo>
                  <a:cubicBezTo>
                    <a:pt x="279" y="343"/>
                    <a:pt x="371" y="275"/>
                    <a:pt x="485" y="206"/>
                  </a:cubicBezTo>
                  <a:cubicBezTo>
                    <a:pt x="560" y="150"/>
                    <a:pt x="511" y="1"/>
                    <a:pt x="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6"/>
            <p:cNvSpPr/>
            <p:nvPr/>
          </p:nvSpPr>
          <p:spPr>
            <a:xfrm>
              <a:off x="3285239" y="2626548"/>
              <a:ext cx="32205" cy="66481"/>
            </a:xfrm>
            <a:custGeom>
              <a:avLst/>
              <a:gdLst/>
              <a:ahLst/>
              <a:cxnLst/>
              <a:rect l="l" t="t" r="r" b="b"/>
              <a:pathLst>
                <a:path w="311" h="642" extrusionOk="0">
                  <a:moveTo>
                    <a:pt x="124" y="0"/>
                  </a:moveTo>
                  <a:cubicBezTo>
                    <a:pt x="64" y="0"/>
                    <a:pt x="0" y="49"/>
                    <a:pt x="13" y="128"/>
                  </a:cubicBezTo>
                  <a:cubicBezTo>
                    <a:pt x="59" y="265"/>
                    <a:pt x="82" y="402"/>
                    <a:pt x="82" y="539"/>
                  </a:cubicBezTo>
                  <a:cubicBezTo>
                    <a:pt x="93" y="608"/>
                    <a:pt x="150" y="642"/>
                    <a:pt x="204" y="642"/>
                  </a:cubicBezTo>
                  <a:cubicBezTo>
                    <a:pt x="259" y="642"/>
                    <a:pt x="310" y="608"/>
                    <a:pt x="310" y="539"/>
                  </a:cubicBezTo>
                  <a:cubicBezTo>
                    <a:pt x="287" y="379"/>
                    <a:pt x="264" y="242"/>
                    <a:pt x="219" y="83"/>
                  </a:cubicBezTo>
                  <a:cubicBezTo>
                    <a:pt x="209" y="25"/>
                    <a:pt x="168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6"/>
            <p:cNvSpPr/>
            <p:nvPr/>
          </p:nvSpPr>
          <p:spPr>
            <a:xfrm>
              <a:off x="3390036" y="2648605"/>
              <a:ext cx="37590" cy="62856"/>
            </a:xfrm>
            <a:custGeom>
              <a:avLst/>
              <a:gdLst/>
              <a:ahLst/>
              <a:cxnLst/>
              <a:rect l="l" t="t" r="r" b="b"/>
              <a:pathLst>
                <a:path w="363" h="607" extrusionOk="0">
                  <a:moveTo>
                    <a:pt x="135" y="0"/>
                  </a:moveTo>
                  <a:cubicBezTo>
                    <a:pt x="68" y="0"/>
                    <a:pt x="0" y="59"/>
                    <a:pt x="28" y="144"/>
                  </a:cubicBezTo>
                  <a:cubicBezTo>
                    <a:pt x="74" y="258"/>
                    <a:pt x="97" y="395"/>
                    <a:pt x="143" y="532"/>
                  </a:cubicBezTo>
                  <a:cubicBezTo>
                    <a:pt x="151" y="584"/>
                    <a:pt x="187" y="606"/>
                    <a:pt x="226" y="606"/>
                  </a:cubicBezTo>
                  <a:cubicBezTo>
                    <a:pt x="289" y="606"/>
                    <a:pt x="362" y="548"/>
                    <a:pt x="348" y="463"/>
                  </a:cubicBezTo>
                  <a:cubicBezTo>
                    <a:pt x="302" y="349"/>
                    <a:pt x="280" y="212"/>
                    <a:pt x="234" y="75"/>
                  </a:cubicBezTo>
                  <a:cubicBezTo>
                    <a:pt x="216" y="23"/>
                    <a:pt x="176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6"/>
            <p:cNvSpPr/>
            <p:nvPr/>
          </p:nvSpPr>
          <p:spPr>
            <a:xfrm>
              <a:off x="3200015" y="2536146"/>
              <a:ext cx="35208" cy="76008"/>
            </a:xfrm>
            <a:custGeom>
              <a:avLst/>
              <a:gdLst/>
              <a:ahLst/>
              <a:cxnLst/>
              <a:rect l="l" t="t" r="r" b="b"/>
              <a:pathLst>
                <a:path w="340" h="734" extrusionOk="0">
                  <a:moveTo>
                    <a:pt x="208" y="1"/>
                  </a:moveTo>
                  <a:cubicBezTo>
                    <a:pt x="166" y="1"/>
                    <a:pt x="124" y="21"/>
                    <a:pt x="106" y="66"/>
                  </a:cubicBezTo>
                  <a:cubicBezTo>
                    <a:pt x="83" y="248"/>
                    <a:pt x="60" y="431"/>
                    <a:pt x="15" y="591"/>
                  </a:cubicBezTo>
                  <a:cubicBezTo>
                    <a:pt x="0" y="675"/>
                    <a:pt x="74" y="734"/>
                    <a:pt x="137" y="734"/>
                  </a:cubicBezTo>
                  <a:cubicBezTo>
                    <a:pt x="176" y="734"/>
                    <a:pt x="211" y="711"/>
                    <a:pt x="220" y="659"/>
                  </a:cubicBezTo>
                  <a:cubicBezTo>
                    <a:pt x="266" y="476"/>
                    <a:pt x="288" y="317"/>
                    <a:pt x="311" y="134"/>
                  </a:cubicBezTo>
                  <a:cubicBezTo>
                    <a:pt x="339" y="50"/>
                    <a:pt x="274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6"/>
            <p:cNvSpPr/>
            <p:nvPr/>
          </p:nvSpPr>
          <p:spPr>
            <a:xfrm>
              <a:off x="3302326" y="2500938"/>
              <a:ext cx="48980" cy="74558"/>
            </a:xfrm>
            <a:custGeom>
              <a:avLst/>
              <a:gdLst/>
              <a:ahLst/>
              <a:cxnLst/>
              <a:rect l="l" t="t" r="r" b="b"/>
              <a:pathLst>
                <a:path w="473" h="720" extrusionOk="0">
                  <a:moveTo>
                    <a:pt x="138" y="1"/>
                  </a:moveTo>
                  <a:cubicBezTo>
                    <a:pt x="73" y="1"/>
                    <a:pt x="0" y="78"/>
                    <a:pt x="31" y="154"/>
                  </a:cubicBezTo>
                  <a:cubicBezTo>
                    <a:pt x="99" y="337"/>
                    <a:pt x="191" y="497"/>
                    <a:pt x="259" y="657"/>
                  </a:cubicBezTo>
                  <a:cubicBezTo>
                    <a:pt x="274" y="701"/>
                    <a:pt x="303" y="719"/>
                    <a:pt x="335" y="719"/>
                  </a:cubicBezTo>
                  <a:cubicBezTo>
                    <a:pt x="400" y="719"/>
                    <a:pt x="473" y="642"/>
                    <a:pt x="442" y="565"/>
                  </a:cubicBezTo>
                  <a:cubicBezTo>
                    <a:pt x="373" y="383"/>
                    <a:pt x="282" y="223"/>
                    <a:pt x="214" y="63"/>
                  </a:cubicBezTo>
                  <a:cubicBezTo>
                    <a:pt x="199" y="19"/>
                    <a:pt x="169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6"/>
            <p:cNvSpPr/>
            <p:nvPr/>
          </p:nvSpPr>
          <p:spPr>
            <a:xfrm>
              <a:off x="3224143" y="2433938"/>
              <a:ext cx="48463" cy="65859"/>
            </a:xfrm>
            <a:custGeom>
              <a:avLst/>
              <a:gdLst/>
              <a:ahLst/>
              <a:cxnLst/>
              <a:rect l="l" t="t" r="r" b="b"/>
              <a:pathLst>
                <a:path w="468" h="636" extrusionOk="0">
                  <a:moveTo>
                    <a:pt x="149" y="1"/>
                  </a:moveTo>
                  <a:cubicBezTo>
                    <a:pt x="82" y="1"/>
                    <a:pt x="0" y="82"/>
                    <a:pt x="33" y="162"/>
                  </a:cubicBezTo>
                  <a:lnTo>
                    <a:pt x="238" y="573"/>
                  </a:lnTo>
                  <a:cubicBezTo>
                    <a:pt x="260" y="617"/>
                    <a:pt x="293" y="635"/>
                    <a:pt x="327" y="635"/>
                  </a:cubicBezTo>
                  <a:cubicBezTo>
                    <a:pt x="398" y="635"/>
                    <a:pt x="467" y="552"/>
                    <a:pt x="421" y="459"/>
                  </a:cubicBezTo>
                  <a:cubicBezTo>
                    <a:pt x="352" y="322"/>
                    <a:pt x="284" y="185"/>
                    <a:pt x="215" y="48"/>
                  </a:cubicBezTo>
                  <a:cubicBezTo>
                    <a:pt x="202" y="15"/>
                    <a:pt x="177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6"/>
            <p:cNvSpPr/>
            <p:nvPr/>
          </p:nvSpPr>
          <p:spPr>
            <a:xfrm>
              <a:off x="3138608" y="2394899"/>
              <a:ext cx="31273" cy="57886"/>
            </a:xfrm>
            <a:custGeom>
              <a:avLst/>
              <a:gdLst/>
              <a:ahLst/>
              <a:cxnLst/>
              <a:rect l="l" t="t" r="r" b="b"/>
              <a:pathLst>
                <a:path w="302" h="559" extrusionOk="0">
                  <a:moveTo>
                    <a:pt x="177" y="0"/>
                  </a:moveTo>
                  <a:cubicBezTo>
                    <a:pt x="134" y="0"/>
                    <a:pt x="92" y="25"/>
                    <a:pt x="83" y="83"/>
                  </a:cubicBezTo>
                  <a:cubicBezTo>
                    <a:pt x="60" y="197"/>
                    <a:pt x="37" y="311"/>
                    <a:pt x="14" y="425"/>
                  </a:cubicBezTo>
                  <a:cubicBezTo>
                    <a:pt x="0" y="509"/>
                    <a:pt x="71" y="558"/>
                    <a:pt x="134" y="558"/>
                  </a:cubicBezTo>
                  <a:cubicBezTo>
                    <a:pt x="174" y="558"/>
                    <a:pt x="211" y="538"/>
                    <a:pt x="220" y="494"/>
                  </a:cubicBezTo>
                  <a:cubicBezTo>
                    <a:pt x="242" y="357"/>
                    <a:pt x="265" y="243"/>
                    <a:pt x="288" y="128"/>
                  </a:cubicBezTo>
                  <a:cubicBezTo>
                    <a:pt x="301" y="49"/>
                    <a:pt x="237" y="0"/>
                    <a:pt x="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6"/>
            <p:cNvSpPr/>
            <p:nvPr/>
          </p:nvSpPr>
          <p:spPr>
            <a:xfrm>
              <a:off x="2901263" y="2181785"/>
              <a:ext cx="231750" cy="168376"/>
            </a:xfrm>
            <a:custGeom>
              <a:avLst/>
              <a:gdLst/>
              <a:ahLst/>
              <a:cxnLst/>
              <a:rect l="l" t="t" r="r" b="b"/>
              <a:pathLst>
                <a:path w="2238" h="1626" extrusionOk="0">
                  <a:moveTo>
                    <a:pt x="1199" y="1"/>
                  </a:moveTo>
                  <a:cubicBezTo>
                    <a:pt x="1165" y="1"/>
                    <a:pt x="1131" y="7"/>
                    <a:pt x="1096" y="18"/>
                  </a:cubicBezTo>
                  <a:cubicBezTo>
                    <a:pt x="914" y="41"/>
                    <a:pt x="708" y="109"/>
                    <a:pt x="526" y="269"/>
                  </a:cubicBezTo>
                  <a:cubicBezTo>
                    <a:pt x="138" y="566"/>
                    <a:pt x="1" y="1000"/>
                    <a:pt x="229" y="1251"/>
                  </a:cubicBezTo>
                  <a:cubicBezTo>
                    <a:pt x="320" y="1353"/>
                    <a:pt x="417" y="1399"/>
                    <a:pt x="531" y="1399"/>
                  </a:cubicBezTo>
                  <a:cubicBezTo>
                    <a:pt x="646" y="1399"/>
                    <a:pt x="777" y="1353"/>
                    <a:pt x="937" y="1273"/>
                  </a:cubicBezTo>
                  <a:cubicBezTo>
                    <a:pt x="1175" y="1540"/>
                    <a:pt x="1396" y="1625"/>
                    <a:pt x="1589" y="1625"/>
                  </a:cubicBezTo>
                  <a:cubicBezTo>
                    <a:pt x="1711" y="1625"/>
                    <a:pt x="1821" y="1591"/>
                    <a:pt x="1918" y="1547"/>
                  </a:cubicBezTo>
                  <a:cubicBezTo>
                    <a:pt x="2192" y="1365"/>
                    <a:pt x="2238" y="863"/>
                    <a:pt x="1987" y="452"/>
                  </a:cubicBezTo>
                  <a:cubicBezTo>
                    <a:pt x="1850" y="269"/>
                    <a:pt x="1667" y="155"/>
                    <a:pt x="1484" y="87"/>
                  </a:cubicBezTo>
                  <a:cubicBezTo>
                    <a:pt x="1439" y="41"/>
                    <a:pt x="1370" y="18"/>
                    <a:pt x="1302" y="18"/>
                  </a:cubicBezTo>
                  <a:cubicBezTo>
                    <a:pt x="1268" y="7"/>
                    <a:pt x="1233" y="1"/>
                    <a:pt x="1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6"/>
            <p:cNvSpPr/>
            <p:nvPr/>
          </p:nvSpPr>
          <p:spPr>
            <a:xfrm>
              <a:off x="2901263" y="2181268"/>
              <a:ext cx="231750" cy="177385"/>
            </a:xfrm>
            <a:custGeom>
              <a:avLst/>
              <a:gdLst/>
              <a:ahLst/>
              <a:cxnLst/>
              <a:rect l="l" t="t" r="r" b="b"/>
              <a:pathLst>
                <a:path w="2238" h="1713" fill="none" extrusionOk="0">
                  <a:moveTo>
                    <a:pt x="1987" y="457"/>
                  </a:moveTo>
                  <a:cubicBezTo>
                    <a:pt x="1850" y="274"/>
                    <a:pt x="1667" y="160"/>
                    <a:pt x="1484" y="92"/>
                  </a:cubicBezTo>
                  <a:cubicBezTo>
                    <a:pt x="1439" y="46"/>
                    <a:pt x="1370" y="23"/>
                    <a:pt x="1302" y="23"/>
                  </a:cubicBezTo>
                  <a:cubicBezTo>
                    <a:pt x="1233" y="0"/>
                    <a:pt x="1165" y="0"/>
                    <a:pt x="1096" y="23"/>
                  </a:cubicBezTo>
                  <a:cubicBezTo>
                    <a:pt x="914" y="46"/>
                    <a:pt x="708" y="114"/>
                    <a:pt x="526" y="274"/>
                  </a:cubicBezTo>
                  <a:cubicBezTo>
                    <a:pt x="138" y="571"/>
                    <a:pt x="1" y="1005"/>
                    <a:pt x="229" y="1256"/>
                  </a:cubicBezTo>
                  <a:cubicBezTo>
                    <a:pt x="412" y="1461"/>
                    <a:pt x="617" y="1438"/>
                    <a:pt x="937" y="1278"/>
                  </a:cubicBezTo>
                  <a:cubicBezTo>
                    <a:pt x="1325" y="1712"/>
                    <a:pt x="1667" y="1667"/>
                    <a:pt x="1918" y="1552"/>
                  </a:cubicBezTo>
                  <a:cubicBezTo>
                    <a:pt x="2192" y="1370"/>
                    <a:pt x="2238" y="868"/>
                    <a:pt x="1987" y="45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6"/>
            <p:cNvSpPr/>
            <p:nvPr/>
          </p:nvSpPr>
          <p:spPr>
            <a:xfrm>
              <a:off x="2832711" y="1880962"/>
              <a:ext cx="326294" cy="397331"/>
            </a:xfrm>
            <a:custGeom>
              <a:avLst/>
              <a:gdLst/>
              <a:ahLst/>
              <a:cxnLst/>
              <a:rect l="l" t="t" r="r" b="b"/>
              <a:pathLst>
                <a:path w="3151" h="3837" extrusionOk="0">
                  <a:moveTo>
                    <a:pt x="1475" y="1"/>
                  </a:moveTo>
                  <a:cubicBezTo>
                    <a:pt x="1463" y="1"/>
                    <a:pt x="1451" y="1"/>
                    <a:pt x="1439" y="1"/>
                  </a:cubicBezTo>
                  <a:lnTo>
                    <a:pt x="777" y="24"/>
                  </a:lnTo>
                  <a:cubicBezTo>
                    <a:pt x="343" y="47"/>
                    <a:pt x="1" y="458"/>
                    <a:pt x="1" y="960"/>
                  </a:cubicBezTo>
                  <a:lnTo>
                    <a:pt x="46" y="2010"/>
                  </a:lnTo>
                  <a:cubicBezTo>
                    <a:pt x="69" y="2512"/>
                    <a:pt x="435" y="2900"/>
                    <a:pt x="891" y="2900"/>
                  </a:cubicBezTo>
                  <a:lnTo>
                    <a:pt x="1256" y="2877"/>
                  </a:lnTo>
                  <a:lnTo>
                    <a:pt x="1279" y="3425"/>
                  </a:lnTo>
                  <a:cubicBezTo>
                    <a:pt x="1302" y="3653"/>
                    <a:pt x="1484" y="3836"/>
                    <a:pt x="1713" y="3836"/>
                  </a:cubicBezTo>
                  <a:lnTo>
                    <a:pt x="1987" y="3836"/>
                  </a:lnTo>
                  <a:cubicBezTo>
                    <a:pt x="2215" y="3813"/>
                    <a:pt x="2398" y="3631"/>
                    <a:pt x="2375" y="3402"/>
                  </a:cubicBezTo>
                  <a:lnTo>
                    <a:pt x="2352" y="2763"/>
                  </a:lnTo>
                  <a:lnTo>
                    <a:pt x="2352" y="2740"/>
                  </a:lnTo>
                  <a:lnTo>
                    <a:pt x="2329" y="2101"/>
                  </a:lnTo>
                  <a:cubicBezTo>
                    <a:pt x="2329" y="2101"/>
                    <a:pt x="2329" y="2079"/>
                    <a:pt x="2329" y="2079"/>
                  </a:cubicBezTo>
                  <a:cubicBezTo>
                    <a:pt x="2420" y="2124"/>
                    <a:pt x="2534" y="2147"/>
                    <a:pt x="2649" y="2147"/>
                  </a:cubicBezTo>
                  <a:cubicBezTo>
                    <a:pt x="2922" y="2147"/>
                    <a:pt x="3151" y="1896"/>
                    <a:pt x="3151" y="1599"/>
                  </a:cubicBezTo>
                  <a:cubicBezTo>
                    <a:pt x="3151" y="1325"/>
                    <a:pt x="2900" y="1097"/>
                    <a:pt x="2603" y="1097"/>
                  </a:cubicBezTo>
                  <a:cubicBezTo>
                    <a:pt x="2489" y="1097"/>
                    <a:pt x="2375" y="1143"/>
                    <a:pt x="2306" y="1211"/>
                  </a:cubicBezTo>
                  <a:lnTo>
                    <a:pt x="2283" y="892"/>
                  </a:lnTo>
                  <a:cubicBezTo>
                    <a:pt x="2261" y="403"/>
                    <a:pt x="1915" y="1"/>
                    <a:pt x="1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6"/>
            <p:cNvSpPr/>
            <p:nvPr/>
          </p:nvSpPr>
          <p:spPr>
            <a:xfrm>
              <a:off x="2832711" y="1878684"/>
              <a:ext cx="326294" cy="399609"/>
            </a:xfrm>
            <a:custGeom>
              <a:avLst/>
              <a:gdLst/>
              <a:ahLst/>
              <a:cxnLst/>
              <a:rect l="l" t="t" r="r" b="b"/>
              <a:pathLst>
                <a:path w="3151" h="3859" fill="none" extrusionOk="0">
                  <a:moveTo>
                    <a:pt x="2603" y="1119"/>
                  </a:moveTo>
                  <a:cubicBezTo>
                    <a:pt x="2489" y="1119"/>
                    <a:pt x="2375" y="1165"/>
                    <a:pt x="2306" y="1233"/>
                  </a:cubicBezTo>
                  <a:lnTo>
                    <a:pt x="2283" y="914"/>
                  </a:lnTo>
                  <a:cubicBezTo>
                    <a:pt x="2261" y="411"/>
                    <a:pt x="1895" y="1"/>
                    <a:pt x="1439" y="23"/>
                  </a:cubicBezTo>
                  <a:lnTo>
                    <a:pt x="777" y="46"/>
                  </a:lnTo>
                  <a:cubicBezTo>
                    <a:pt x="343" y="69"/>
                    <a:pt x="1" y="480"/>
                    <a:pt x="1" y="982"/>
                  </a:cubicBezTo>
                  <a:lnTo>
                    <a:pt x="46" y="2032"/>
                  </a:lnTo>
                  <a:cubicBezTo>
                    <a:pt x="69" y="2534"/>
                    <a:pt x="435" y="2922"/>
                    <a:pt x="891" y="2922"/>
                  </a:cubicBezTo>
                  <a:lnTo>
                    <a:pt x="1256" y="2899"/>
                  </a:lnTo>
                  <a:lnTo>
                    <a:pt x="1279" y="3447"/>
                  </a:lnTo>
                  <a:cubicBezTo>
                    <a:pt x="1302" y="3675"/>
                    <a:pt x="1484" y="3858"/>
                    <a:pt x="1713" y="3858"/>
                  </a:cubicBezTo>
                  <a:lnTo>
                    <a:pt x="1987" y="3858"/>
                  </a:lnTo>
                  <a:cubicBezTo>
                    <a:pt x="2215" y="3835"/>
                    <a:pt x="2398" y="3653"/>
                    <a:pt x="2375" y="3424"/>
                  </a:cubicBezTo>
                  <a:lnTo>
                    <a:pt x="2352" y="2785"/>
                  </a:lnTo>
                  <a:lnTo>
                    <a:pt x="2352" y="2762"/>
                  </a:lnTo>
                  <a:lnTo>
                    <a:pt x="2329" y="2123"/>
                  </a:lnTo>
                  <a:cubicBezTo>
                    <a:pt x="2329" y="2123"/>
                    <a:pt x="2329" y="2101"/>
                    <a:pt x="2329" y="2101"/>
                  </a:cubicBezTo>
                  <a:cubicBezTo>
                    <a:pt x="2420" y="2146"/>
                    <a:pt x="2534" y="2169"/>
                    <a:pt x="2649" y="2169"/>
                  </a:cubicBezTo>
                  <a:cubicBezTo>
                    <a:pt x="2922" y="2169"/>
                    <a:pt x="3151" y="1918"/>
                    <a:pt x="3151" y="1621"/>
                  </a:cubicBezTo>
                  <a:cubicBezTo>
                    <a:pt x="3151" y="1347"/>
                    <a:pt x="2900" y="1119"/>
                    <a:pt x="2603" y="111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6"/>
            <p:cNvSpPr/>
            <p:nvPr/>
          </p:nvSpPr>
          <p:spPr>
            <a:xfrm>
              <a:off x="3071505" y="2020552"/>
              <a:ext cx="37900" cy="37900"/>
            </a:xfrm>
            <a:custGeom>
              <a:avLst/>
              <a:gdLst/>
              <a:ahLst/>
              <a:cxnLst/>
              <a:rect l="l" t="t" r="r" b="b"/>
              <a:pathLst>
                <a:path w="366" h="366" fill="none" extrusionOk="0">
                  <a:moveTo>
                    <a:pt x="23" y="365"/>
                  </a:moveTo>
                  <a:cubicBezTo>
                    <a:pt x="23" y="365"/>
                    <a:pt x="0" y="0"/>
                    <a:pt x="365" y="23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6"/>
            <p:cNvSpPr/>
            <p:nvPr/>
          </p:nvSpPr>
          <p:spPr>
            <a:xfrm>
              <a:off x="2941442" y="1996839"/>
              <a:ext cx="30859" cy="30859"/>
            </a:xfrm>
            <a:custGeom>
              <a:avLst/>
              <a:gdLst/>
              <a:ahLst/>
              <a:cxnLst/>
              <a:rect l="l" t="t" r="r" b="b"/>
              <a:pathLst>
                <a:path w="298" h="298" extrusionOk="0">
                  <a:moveTo>
                    <a:pt x="138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29"/>
                    <a:pt x="69" y="298"/>
                    <a:pt x="161" y="298"/>
                  </a:cubicBezTo>
                  <a:cubicBezTo>
                    <a:pt x="252" y="298"/>
                    <a:pt x="298" y="229"/>
                    <a:pt x="298" y="138"/>
                  </a:cubicBezTo>
                  <a:cubicBezTo>
                    <a:pt x="298" y="69"/>
                    <a:pt x="229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6"/>
            <p:cNvSpPr/>
            <p:nvPr/>
          </p:nvSpPr>
          <p:spPr>
            <a:xfrm>
              <a:off x="2844516" y="1999220"/>
              <a:ext cx="26199" cy="28477"/>
            </a:xfrm>
            <a:custGeom>
              <a:avLst/>
              <a:gdLst/>
              <a:ahLst/>
              <a:cxnLst/>
              <a:rect l="l" t="t" r="r" b="b"/>
              <a:pathLst>
                <a:path w="253" h="275" extrusionOk="0">
                  <a:moveTo>
                    <a:pt x="115" y="1"/>
                  </a:moveTo>
                  <a:cubicBezTo>
                    <a:pt x="47" y="1"/>
                    <a:pt x="1" y="69"/>
                    <a:pt x="1" y="138"/>
                  </a:cubicBezTo>
                  <a:cubicBezTo>
                    <a:pt x="1" y="206"/>
                    <a:pt x="69" y="275"/>
                    <a:pt x="138" y="275"/>
                  </a:cubicBezTo>
                  <a:cubicBezTo>
                    <a:pt x="206" y="252"/>
                    <a:pt x="252" y="206"/>
                    <a:pt x="252" y="138"/>
                  </a:cubicBezTo>
                  <a:cubicBezTo>
                    <a:pt x="252" y="69"/>
                    <a:pt x="18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6"/>
            <p:cNvSpPr/>
            <p:nvPr/>
          </p:nvSpPr>
          <p:spPr>
            <a:xfrm>
              <a:off x="2949209" y="1972814"/>
              <a:ext cx="36658" cy="17604"/>
            </a:xfrm>
            <a:custGeom>
              <a:avLst/>
              <a:gdLst/>
              <a:ahLst/>
              <a:cxnLst/>
              <a:rect l="l" t="t" r="r" b="b"/>
              <a:pathLst>
                <a:path w="354" h="170" extrusionOk="0">
                  <a:moveTo>
                    <a:pt x="45" y="0"/>
                  </a:moveTo>
                  <a:cubicBezTo>
                    <a:pt x="12" y="0"/>
                    <a:pt x="1" y="53"/>
                    <a:pt x="40" y="73"/>
                  </a:cubicBezTo>
                  <a:cubicBezTo>
                    <a:pt x="131" y="96"/>
                    <a:pt x="200" y="119"/>
                    <a:pt x="268" y="164"/>
                  </a:cubicBezTo>
                  <a:cubicBezTo>
                    <a:pt x="275" y="168"/>
                    <a:pt x="281" y="169"/>
                    <a:pt x="287" y="169"/>
                  </a:cubicBezTo>
                  <a:cubicBezTo>
                    <a:pt x="325" y="169"/>
                    <a:pt x="353" y="116"/>
                    <a:pt x="314" y="96"/>
                  </a:cubicBezTo>
                  <a:cubicBezTo>
                    <a:pt x="223" y="50"/>
                    <a:pt x="154" y="27"/>
                    <a:pt x="63" y="5"/>
                  </a:cubicBezTo>
                  <a:cubicBezTo>
                    <a:pt x="56" y="1"/>
                    <a:pt x="5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6"/>
            <p:cNvSpPr/>
            <p:nvPr/>
          </p:nvSpPr>
          <p:spPr>
            <a:xfrm>
              <a:off x="2837474" y="1982652"/>
              <a:ext cx="37900" cy="9630"/>
            </a:xfrm>
            <a:custGeom>
              <a:avLst/>
              <a:gdLst/>
              <a:ahLst/>
              <a:cxnLst/>
              <a:rect l="l" t="t" r="r" b="b"/>
              <a:pathLst>
                <a:path w="366" h="93" extrusionOk="0">
                  <a:moveTo>
                    <a:pt x="320" y="1"/>
                  </a:moveTo>
                  <a:cubicBezTo>
                    <a:pt x="229" y="1"/>
                    <a:pt x="137" y="1"/>
                    <a:pt x="46" y="24"/>
                  </a:cubicBezTo>
                  <a:cubicBezTo>
                    <a:pt x="0" y="24"/>
                    <a:pt x="23" y="92"/>
                    <a:pt x="69" y="92"/>
                  </a:cubicBezTo>
                  <a:cubicBezTo>
                    <a:pt x="160" y="69"/>
                    <a:pt x="229" y="69"/>
                    <a:pt x="320" y="69"/>
                  </a:cubicBezTo>
                  <a:cubicBezTo>
                    <a:pt x="366" y="69"/>
                    <a:pt x="36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6"/>
            <p:cNvSpPr/>
            <p:nvPr/>
          </p:nvSpPr>
          <p:spPr>
            <a:xfrm>
              <a:off x="2880035" y="1994353"/>
              <a:ext cx="30859" cy="54676"/>
            </a:xfrm>
            <a:custGeom>
              <a:avLst/>
              <a:gdLst/>
              <a:ahLst/>
              <a:cxnLst/>
              <a:rect l="l" t="t" r="r" b="b"/>
              <a:pathLst>
                <a:path w="298" h="528" extrusionOk="0">
                  <a:moveTo>
                    <a:pt x="46" y="413"/>
                  </a:moveTo>
                  <a:cubicBezTo>
                    <a:pt x="52" y="413"/>
                    <a:pt x="56" y="414"/>
                    <a:pt x="60" y="417"/>
                  </a:cubicBezTo>
                  <a:lnTo>
                    <a:pt x="60" y="417"/>
                  </a:lnTo>
                  <a:cubicBezTo>
                    <a:pt x="55" y="416"/>
                    <a:pt x="51" y="414"/>
                    <a:pt x="46" y="413"/>
                  </a:cubicBezTo>
                  <a:close/>
                  <a:moveTo>
                    <a:pt x="221" y="0"/>
                  </a:moveTo>
                  <a:cubicBezTo>
                    <a:pt x="207" y="0"/>
                    <a:pt x="192" y="7"/>
                    <a:pt x="183" y="25"/>
                  </a:cubicBezTo>
                  <a:cubicBezTo>
                    <a:pt x="160" y="162"/>
                    <a:pt x="92" y="299"/>
                    <a:pt x="23" y="413"/>
                  </a:cubicBezTo>
                  <a:cubicBezTo>
                    <a:pt x="0" y="436"/>
                    <a:pt x="23" y="459"/>
                    <a:pt x="46" y="481"/>
                  </a:cubicBezTo>
                  <a:cubicBezTo>
                    <a:pt x="114" y="504"/>
                    <a:pt x="160" y="504"/>
                    <a:pt x="229" y="527"/>
                  </a:cubicBezTo>
                  <a:cubicBezTo>
                    <a:pt x="274" y="527"/>
                    <a:pt x="297" y="459"/>
                    <a:pt x="251" y="459"/>
                  </a:cubicBezTo>
                  <a:cubicBezTo>
                    <a:pt x="198" y="441"/>
                    <a:pt x="144" y="437"/>
                    <a:pt x="90" y="425"/>
                  </a:cubicBezTo>
                  <a:lnTo>
                    <a:pt x="90" y="425"/>
                  </a:lnTo>
                  <a:cubicBezTo>
                    <a:pt x="168" y="299"/>
                    <a:pt x="210" y="173"/>
                    <a:pt x="251" y="48"/>
                  </a:cubicBezTo>
                  <a:cubicBezTo>
                    <a:pt x="266" y="20"/>
                    <a:pt x="245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6"/>
            <p:cNvSpPr/>
            <p:nvPr/>
          </p:nvSpPr>
          <p:spPr>
            <a:xfrm>
              <a:off x="2809101" y="1800605"/>
              <a:ext cx="345244" cy="217667"/>
            </a:xfrm>
            <a:custGeom>
              <a:avLst/>
              <a:gdLst/>
              <a:ahLst/>
              <a:cxnLst/>
              <a:rect l="l" t="t" r="r" b="b"/>
              <a:pathLst>
                <a:path w="3334" h="2102" extrusionOk="0">
                  <a:moveTo>
                    <a:pt x="1761" y="1"/>
                  </a:moveTo>
                  <a:cubicBezTo>
                    <a:pt x="1422" y="1"/>
                    <a:pt x="1069" y="115"/>
                    <a:pt x="731" y="344"/>
                  </a:cubicBezTo>
                  <a:cubicBezTo>
                    <a:pt x="1" y="800"/>
                    <a:pt x="46" y="1508"/>
                    <a:pt x="92" y="1622"/>
                  </a:cubicBezTo>
                  <a:cubicBezTo>
                    <a:pt x="115" y="1668"/>
                    <a:pt x="160" y="1713"/>
                    <a:pt x="229" y="1736"/>
                  </a:cubicBezTo>
                  <a:cubicBezTo>
                    <a:pt x="297" y="1736"/>
                    <a:pt x="411" y="1736"/>
                    <a:pt x="617" y="1668"/>
                  </a:cubicBezTo>
                  <a:cubicBezTo>
                    <a:pt x="1187" y="1531"/>
                    <a:pt x="1553" y="1006"/>
                    <a:pt x="1553" y="1006"/>
                  </a:cubicBezTo>
                  <a:lnTo>
                    <a:pt x="1553" y="1006"/>
                  </a:lnTo>
                  <a:cubicBezTo>
                    <a:pt x="1553" y="1006"/>
                    <a:pt x="1507" y="1097"/>
                    <a:pt x="1712" y="1531"/>
                  </a:cubicBezTo>
                  <a:cubicBezTo>
                    <a:pt x="1872" y="1827"/>
                    <a:pt x="2260" y="2010"/>
                    <a:pt x="2443" y="2101"/>
                  </a:cubicBezTo>
                  <a:cubicBezTo>
                    <a:pt x="2511" y="2010"/>
                    <a:pt x="2648" y="1896"/>
                    <a:pt x="2831" y="1873"/>
                  </a:cubicBezTo>
                  <a:cubicBezTo>
                    <a:pt x="2945" y="1873"/>
                    <a:pt x="3105" y="1942"/>
                    <a:pt x="3196" y="2010"/>
                  </a:cubicBezTo>
                  <a:cubicBezTo>
                    <a:pt x="3333" y="1713"/>
                    <a:pt x="3287" y="914"/>
                    <a:pt x="2785" y="412"/>
                  </a:cubicBezTo>
                  <a:cubicBezTo>
                    <a:pt x="2487" y="138"/>
                    <a:pt x="2133" y="1"/>
                    <a:pt x="1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6"/>
            <p:cNvSpPr/>
            <p:nvPr/>
          </p:nvSpPr>
          <p:spPr>
            <a:xfrm>
              <a:off x="2877653" y="2090244"/>
              <a:ext cx="56850" cy="31480"/>
            </a:xfrm>
            <a:custGeom>
              <a:avLst/>
              <a:gdLst/>
              <a:ahLst/>
              <a:cxnLst/>
              <a:rect l="l" t="t" r="r" b="b"/>
              <a:pathLst>
                <a:path w="549" h="304" extrusionOk="0">
                  <a:moveTo>
                    <a:pt x="514" y="0"/>
                  </a:moveTo>
                  <a:cubicBezTo>
                    <a:pt x="497" y="0"/>
                    <a:pt x="480" y="12"/>
                    <a:pt x="480" y="35"/>
                  </a:cubicBezTo>
                  <a:cubicBezTo>
                    <a:pt x="468" y="160"/>
                    <a:pt x="377" y="223"/>
                    <a:pt x="283" y="223"/>
                  </a:cubicBezTo>
                  <a:cubicBezTo>
                    <a:pt x="189" y="223"/>
                    <a:pt x="92" y="160"/>
                    <a:pt x="69" y="35"/>
                  </a:cubicBezTo>
                  <a:cubicBezTo>
                    <a:pt x="69" y="17"/>
                    <a:pt x="59" y="10"/>
                    <a:pt x="47" y="10"/>
                  </a:cubicBezTo>
                  <a:cubicBezTo>
                    <a:pt x="27" y="10"/>
                    <a:pt x="1" y="29"/>
                    <a:pt x="1" y="58"/>
                  </a:cubicBezTo>
                  <a:cubicBezTo>
                    <a:pt x="23" y="223"/>
                    <a:pt x="146" y="303"/>
                    <a:pt x="270" y="303"/>
                  </a:cubicBezTo>
                  <a:cubicBezTo>
                    <a:pt x="403" y="303"/>
                    <a:pt x="537" y="212"/>
                    <a:pt x="548" y="35"/>
                  </a:cubicBezTo>
                  <a:cubicBezTo>
                    <a:pt x="548" y="12"/>
                    <a:pt x="53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6"/>
            <p:cNvSpPr/>
            <p:nvPr/>
          </p:nvSpPr>
          <p:spPr>
            <a:xfrm>
              <a:off x="2104730" y="3646654"/>
              <a:ext cx="165580" cy="219946"/>
            </a:xfrm>
            <a:custGeom>
              <a:avLst/>
              <a:gdLst/>
              <a:ahLst/>
              <a:cxnLst/>
              <a:rect l="l" t="t" r="r" b="b"/>
              <a:pathLst>
                <a:path w="1599" h="2124" extrusionOk="0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6"/>
            <p:cNvSpPr/>
            <p:nvPr/>
          </p:nvSpPr>
          <p:spPr>
            <a:xfrm>
              <a:off x="2104730" y="3646654"/>
              <a:ext cx="165580" cy="219946"/>
            </a:xfrm>
            <a:custGeom>
              <a:avLst/>
              <a:gdLst/>
              <a:ahLst/>
              <a:cxnLst/>
              <a:rect l="l" t="t" r="r" b="b"/>
              <a:pathLst>
                <a:path w="1599" h="2124" fill="none" extrusionOk="0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6"/>
            <p:cNvSpPr/>
            <p:nvPr/>
          </p:nvSpPr>
          <p:spPr>
            <a:xfrm>
              <a:off x="2128341" y="3646654"/>
              <a:ext cx="12012" cy="205759"/>
            </a:xfrm>
            <a:custGeom>
              <a:avLst/>
              <a:gdLst/>
              <a:ahLst/>
              <a:cxnLst/>
              <a:rect l="l" t="t" r="r" b="b"/>
              <a:pathLst>
                <a:path w="116" h="1987" fill="none" extrusionOk="0">
                  <a:moveTo>
                    <a:pt x="1" y="1"/>
                  </a:moveTo>
                  <a:lnTo>
                    <a:pt x="115" y="198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6"/>
            <p:cNvSpPr/>
            <p:nvPr/>
          </p:nvSpPr>
          <p:spPr>
            <a:xfrm>
              <a:off x="2166241" y="3646654"/>
              <a:ext cx="11909" cy="205759"/>
            </a:xfrm>
            <a:custGeom>
              <a:avLst/>
              <a:gdLst/>
              <a:ahLst/>
              <a:cxnLst/>
              <a:rect l="l" t="t" r="r" b="b"/>
              <a:pathLst>
                <a:path w="115" h="1987" fill="none" extrusionOk="0">
                  <a:moveTo>
                    <a:pt x="0" y="1"/>
                  </a:moveTo>
                  <a:lnTo>
                    <a:pt x="114" y="1987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6"/>
            <p:cNvSpPr/>
            <p:nvPr/>
          </p:nvSpPr>
          <p:spPr>
            <a:xfrm>
              <a:off x="2199275" y="3644376"/>
              <a:ext cx="4867" cy="210419"/>
            </a:xfrm>
            <a:custGeom>
              <a:avLst/>
              <a:gdLst/>
              <a:ahLst/>
              <a:cxnLst/>
              <a:rect l="l" t="t" r="r" b="b"/>
              <a:pathLst>
                <a:path w="47" h="2032" fill="none" extrusionOk="0">
                  <a:moveTo>
                    <a:pt x="1" y="0"/>
                  </a:moveTo>
                  <a:lnTo>
                    <a:pt x="46" y="2032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6"/>
            <p:cNvSpPr/>
            <p:nvPr/>
          </p:nvSpPr>
          <p:spPr>
            <a:xfrm>
              <a:off x="2230030" y="3646654"/>
              <a:ext cx="4867" cy="210522"/>
            </a:xfrm>
            <a:custGeom>
              <a:avLst/>
              <a:gdLst/>
              <a:ahLst/>
              <a:cxnLst/>
              <a:rect l="l" t="t" r="r" b="b"/>
              <a:pathLst>
                <a:path w="47" h="2033" fill="none" extrusionOk="0">
                  <a:moveTo>
                    <a:pt x="0" y="1"/>
                  </a:moveTo>
                  <a:lnTo>
                    <a:pt x="46" y="2032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6"/>
            <p:cNvSpPr/>
            <p:nvPr/>
          </p:nvSpPr>
          <p:spPr>
            <a:xfrm>
              <a:off x="1823479" y="3805091"/>
              <a:ext cx="494049" cy="302580"/>
            </a:xfrm>
            <a:custGeom>
              <a:avLst/>
              <a:gdLst/>
              <a:ahLst/>
              <a:cxnLst/>
              <a:rect l="l" t="t" r="r" b="b"/>
              <a:pathLst>
                <a:path w="4771" h="2922" extrusionOk="0">
                  <a:moveTo>
                    <a:pt x="4611" y="0"/>
                  </a:moveTo>
                  <a:lnTo>
                    <a:pt x="2374" y="206"/>
                  </a:lnTo>
                  <a:lnTo>
                    <a:pt x="2329" y="1301"/>
                  </a:lnTo>
                  <a:lnTo>
                    <a:pt x="0" y="2922"/>
                  </a:lnTo>
                  <a:lnTo>
                    <a:pt x="4771" y="2831"/>
                  </a:lnTo>
                  <a:lnTo>
                    <a:pt x="4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6"/>
            <p:cNvSpPr/>
            <p:nvPr/>
          </p:nvSpPr>
          <p:spPr>
            <a:xfrm>
              <a:off x="1823479" y="3805091"/>
              <a:ext cx="494049" cy="302580"/>
            </a:xfrm>
            <a:custGeom>
              <a:avLst/>
              <a:gdLst/>
              <a:ahLst/>
              <a:cxnLst/>
              <a:rect l="l" t="t" r="r" b="b"/>
              <a:pathLst>
                <a:path w="4771" h="2922" fill="none" extrusionOk="0">
                  <a:moveTo>
                    <a:pt x="0" y="2922"/>
                  </a:moveTo>
                  <a:lnTo>
                    <a:pt x="4771" y="2831"/>
                  </a:lnTo>
                  <a:lnTo>
                    <a:pt x="4611" y="0"/>
                  </a:lnTo>
                  <a:lnTo>
                    <a:pt x="2374" y="206"/>
                  </a:lnTo>
                  <a:lnTo>
                    <a:pt x="2329" y="130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6"/>
            <p:cNvSpPr/>
            <p:nvPr/>
          </p:nvSpPr>
          <p:spPr>
            <a:xfrm>
              <a:off x="1967626" y="3982375"/>
              <a:ext cx="30859" cy="66274"/>
            </a:xfrm>
            <a:custGeom>
              <a:avLst/>
              <a:gdLst/>
              <a:ahLst/>
              <a:cxnLst/>
              <a:rect l="l" t="t" r="r" b="b"/>
              <a:pathLst>
                <a:path w="298" h="640" fill="none" extrusionOk="0">
                  <a:moveTo>
                    <a:pt x="1" y="0"/>
                  </a:moveTo>
                  <a:lnTo>
                    <a:pt x="298" y="6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6"/>
            <p:cNvSpPr/>
            <p:nvPr/>
          </p:nvSpPr>
          <p:spPr>
            <a:xfrm>
              <a:off x="2012568" y="3956383"/>
              <a:ext cx="30859" cy="66274"/>
            </a:xfrm>
            <a:custGeom>
              <a:avLst/>
              <a:gdLst/>
              <a:ahLst/>
              <a:cxnLst/>
              <a:rect l="l" t="t" r="r" b="b"/>
              <a:pathLst>
                <a:path w="298" h="640" fill="none" extrusionOk="0">
                  <a:moveTo>
                    <a:pt x="0" y="0"/>
                  </a:moveTo>
                  <a:lnTo>
                    <a:pt x="297" y="6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6"/>
            <p:cNvSpPr/>
            <p:nvPr/>
          </p:nvSpPr>
          <p:spPr>
            <a:xfrm>
              <a:off x="1918024" y="3800328"/>
              <a:ext cx="127784" cy="144249"/>
            </a:xfrm>
            <a:custGeom>
              <a:avLst/>
              <a:gdLst/>
              <a:ahLst/>
              <a:cxnLst/>
              <a:rect l="l" t="t" r="r" b="b"/>
              <a:pathLst>
                <a:path w="1234" h="1393" fill="none" extrusionOk="0">
                  <a:moveTo>
                    <a:pt x="1233" y="1393"/>
                  </a:moveTo>
                  <a:cubicBezTo>
                    <a:pt x="1233" y="1393"/>
                    <a:pt x="0" y="914"/>
                    <a:pt x="183" y="571"/>
                  </a:cubicBezTo>
                  <a:cubicBezTo>
                    <a:pt x="503" y="1"/>
                    <a:pt x="1233" y="1393"/>
                    <a:pt x="1233" y="1393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6"/>
            <p:cNvSpPr/>
            <p:nvPr/>
          </p:nvSpPr>
          <p:spPr>
            <a:xfrm>
              <a:off x="2014950" y="3823938"/>
              <a:ext cx="33137" cy="123020"/>
            </a:xfrm>
            <a:custGeom>
              <a:avLst/>
              <a:gdLst/>
              <a:ahLst/>
              <a:cxnLst/>
              <a:rect l="l" t="t" r="r" b="b"/>
              <a:pathLst>
                <a:path w="320" h="1188" fill="none" extrusionOk="0">
                  <a:moveTo>
                    <a:pt x="0" y="1"/>
                  </a:moveTo>
                  <a:lnTo>
                    <a:pt x="320" y="11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6"/>
            <p:cNvSpPr/>
            <p:nvPr/>
          </p:nvSpPr>
          <p:spPr>
            <a:xfrm>
              <a:off x="2118917" y="3890005"/>
              <a:ext cx="120639" cy="118568"/>
            </a:xfrm>
            <a:custGeom>
              <a:avLst/>
              <a:gdLst/>
              <a:ahLst/>
              <a:cxnLst/>
              <a:rect l="l" t="t" r="r" b="b"/>
              <a:pathLst>
                <a:path w="1165" h="1145" extrusionOk="0">
                  <a:moveTo>
                    <a:pt x="609" y="0"/>
                  </a:moveTo>
                  <a:cubicBezTo>
                    <a:pt x="596" y="0"/>
                    <a:pt x="584" y="1"/>
                    <a:pt x="571" y="2"/>
                  </a:cubicBezTo>
                  <a:cubicBezTo>
                    <a:pt x="252" y="2"/>
                    <a:pt x="1" y="276"/>
                    <a:pt x="1" y="595"/>
                  </a:cubicBezTo>
                  <a:cubicBezTo>
                    <a:pt x="22" y="901"/>
                    <a:pt x="254" y="1145"/>
                    <a:pt x="554" y="1145"/>
                  </a:cubicBezTo>
                  <a:cubicBezTo>
                    <a:pt x="567" y="1145"/>
                    <a:pt x="581" y="1144"/>
                    <a:pt x="594" y="1143"/>
                  </a:cubicBezTo>
                  <a:cubicBezTo>
                    <a:pt x="914" y="1143"/>
                    <a:pt x="1165" y="869"/>
                    <a:pt x="1165" y="550"/>
                  </a:cubicBezTo>
                  <a:cubicBezTo>
                    <a:pt x="1143" y="244"/>
                    <a:pt x="891" y="0"/>
                    <a:pt x="6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6"/>
            <p:cNvSpPr/>
            <p:nvPr/>
          </p:nvSpPr>
          <p:spPr>
            <a:xfrm>
              <a:off x="1601254" y="3207069"/>
              <a:ext cx="248319" cy="271929"/>
            </a:xfrm>
            <a:custGeom>
              <a:avLst/>
              <a:gdLst/>
              <a:ahLst/>
              <a:cxnLst/>
              <a:rect l="l" t="t" r="r" b="b"/>
              <a:pathLst>
                <a:path w="2398" h="2626" extrusionOk="0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6"/>
            <p:cNvSpPr/>
            <p:nvPr/>
          </p:nvSpPr>
          <p:spPr>
            <a:xfrm>
              <a:off x="1601254" y="3207069"/>
              <a:ext cx="248319" cy="271929"/>
            </a:xfrm>
            <a:custGeom>
              <a:avLst/>
              <a:gdLst/>
              <a:ahLst/>
              <a:cxnLst/>
              <a:rect l="l" t="t" r="r" b="b"/>
              <a:pathLst>
                <a:path w="2398" h="2626" fill="none" extrusionOk="0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6"/>
            <p:cNvSpPr/>
            <p:nvPr/>
          </p:nvSpPr>
          <p:spPr>
            <a:xfrm>
              <a:off x="1620204" y="3223638"/>
              <a:ext cx="127784" cy="160817"/>
            </a:xfrm>
            <a:custGeom>
              <a:avLst/>
              <a:gdLst/>
              <a:ahLst/>
              <a:cxnLst/>
              <a:rect l="l" t="t" r="r" b="b"/>
              <a:pathLst>
                <a:path w="1234" h="1553" fill="none" extrusionOk="0">
                  <a:moveTo>
                    <a:pt x="1233" y="0"/>
                  </a:moveTo>
                  <a:lnTo>
                    <a:pt x="0" y="1552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6"/>
            <p:cNvSpPr/>
            <p:nvPr/>
          </p:nvSpPr>
          <p:spPr>
            <a:xfrm>
              <a:off x="1646196" y="3247248"/>
              <a:ext cx="127784" cy="160817"/>
            </a:xfrm>
            <a:custGeom>
              <a:avLst/>
              <a:gdLst/>
              <a:ahLst/>
              <a:cxnLst/>
              <a:rect l="l" t="t" r="r" b="b"/>
              <a:pathLst>
                <a:path w="1234" h="1553" fill="none" extrusionOk="0">
                  <a:moveTo>
                    <a:pt x="1233" y="0"/>
                  </a:moveTo>
                  <a:lnTo>
                    <a:pt x="1" y="1553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6"/>
            <p:cNvSpPr/>
            <p:nvPr/>
          </p:nvSpPr>
          <p:spPr>
            <a:xfrm>
              <a:off x="1665146" y="3268477"/>
              <a:ext cx="134825" cy="158539"/>
            </a:xfrm>
            <a:custGeom>
              <a:avLst/>
              <a:gdLst/>
              <a:ahLst/>
              <a:cxnLst/>
              <a:rect l="l" t="t" r="r" b="b"/>
              <a:pathLst>
                <a:path w="1302" h="1531" fill="none" extrusionOk="0">
                  <a:moveTo>
                    <a:pt x="1301" y="1"/>
                  </a:moveTo>
                  <a:lnTo>
                    <a:pt x="0" y="153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6"/>
            <p:cNvSpPr/>
            <p:nvPr/>
          </p:nvSpPr>
          <p:spPr>
            <a:xfrm>
              <a:off x="1686375" y="3289809"/>
              <a:ext cx="134825" cy="160817"/>
            </a:xfrm>
            <a:custGeom>
              <a:avLst/>
              <a:gdLst/>
              <a:ahLst/>
              <a:cxnLst/>
              <a:rect l="l" t="t" r="r" b="b"/>
              <a:pathLst>
                <a:path w="1302" h="1553" fill="none" extrusionOk="0">
                  <a:moveTo>
                    <a:pt x="1302" y="0"/>
                  </a:moveTo>
                  <a:lnTo>
                    <a:pt x="1" y="1552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6"/>
            <p:cNvSpPr/>
            <p:nvPr/>
          </p:nvSpPr>
          <p:spPr>
            <a:xfrm>
              <a:off x="1211272" y="3315801"/>
              <a:ext cx="557941" cy="368854"/>
            </a:xfrm>
            <a:custGeom>
              <a:avLst/>
              <a:gdLst/>
              <a:ahLst/>
              <a:cxnLst/>
              <a:rect l="l" t="t" r="r" b="b"/>
              <a:pathLst>
                <a:path w="5388" h="3562" extrusionOk="0">
                  <a:moveTo>
                    <a:pt x="3607" y="0"/>
                  </a:moveTo>
                  <a:lnTo>
                    <a:pt x="2831" y="799"/>
                  </a:lnTo>
                  <a:lnTo>
                    <a:pt x="1" y="434"/>
                  </a:ln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6"/>
            <p:cNvSpPr/>
            <p:nvPr/>
          </p:nvSpPr>
          <p:spPr>
            <a:xfrm>
              <a:off x="1211272" y="3315801"/>
              <a:ext cx="557941" cy="368854"/>
            </a:xfrm>
            <a:custGeom>
              <a:avLst/>
              <a:gdLst/>
              <a:ahLst/>
              <a:cxnLst/>
              <a:rect l="l" t="t" r="r" b="b"/>
              <a:pathLst>
                <a:path w="5388" h="3562" fill="none" extrusionOk="0">
                  <a:moveTo>
                    <a:pt x="1" y="434"/>
                  </a:move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lnTo>
                    <a:pt x="2831" y="799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6"/>
            <p:cNvSpPr/>
            <p:nvPr/>
          </p:nvSpPr>
          <p:spPr>
            <a:xfrm>
              <a:off x="1381513" y="3363021"/>
              <a:ext cx="21332" cy="71037"/>
            </a:xfrm>
            <a:custGeom>
              <a:avLst/>
              <a:gdLst/>
              <a:ahLst/>
              <a:cxnLst/>
              <a:rect l="l" t="t" r="r" b="b"/>
              <a:pathLst>
                <a:path w="206" h="686" fill="none" extrusionOk="0">
                  <a:moveTo>
                    <a:pt x="206" y="1"/>
                  </a:moveTo>
                  <a:lnTo>
                    <a:pt x="0" y="68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6"/>
            <p:cNvSpPr/>
            <p:nvPr/>
          </p:nvSpPr>
          <p:spPr>
            <a:xfrm>
              <a:off x="1431115" y="3374930"/>
              <a:ext cx="21332" cy="70933"/>
            </a:xfrm>
            <a:custGeom>
              <a:avLst/>
              <a:gdLst/>
              <a:ahLst/>
              <a:cxnLst/>
              <a:rect l="l" t="t" r="r" b="b"/>
              <a:pathLst>
                <a:path w="206" h="685" fill="none" extrusionOk="0">
                  <a:moveTo>
                    <a:pt x="206" y="0"/>
                  </a:moveTo>
                  <a:lnTo>
                    <a:pt x="0" y="68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6"/>
            <p:cNvSpPr/>
            <p:nvPr/>
          </p:nvSpPr>
          <p:spPr>
            <a:xfrm>
              <a:off x="1423970" y="3230680"/>
              <a:ext cx="101792" cy="158435"/>
            </a:xfrm>
            <a:custGeom>
              <a:avLst/>
              <a:gdLst/>
              <a:ahLst/>
              <a:cxnLst/>
              <a:rect l="l" t="t" r="r" b="b"/>
              <a:pathLst>
                <a:path w="983" h="1530" fill="none" extrusionOk="0">
                  <a:moveTo>
                    <a:pt x="594" y="1530"/>
                  </a:moveTo>
                  <a:cubicBezTo>
                    <a:pt x="594" y="1530"/>
                    <a:pt x="1" y="343"/>
                    <a:pt x="389" y="206"/>
                  </a:cubicBezTo>
                  <a:cubicBezTo>
                    <a:pt x="982" y="1"/>
                    <a:pt x="594" y="1530"/>
                    <a:pt x="594" y="1530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6"/>
            <p:cNvSpPr/>
            <p:nvPr/>
          </p:nvSpPr>
          <p:spPr>
            <a:xfrm>
              <a:off x="1487863" y="3278004"/>
              <a:ext cx="56850" cy="115875"/>
            </a:xfrm>
            <a:custGeom>
              <a:avLst/>
              <a:gdLst/>
              <a:ahLst/>
              <a:cxnLst/>
              <a:rect l="l" t="t" r="r" b="b"/>
              <a:pathLst>
                <a:path w="549" h="1119" fill="none" extrusionOk="0">
                  <a:moveTo>
                    <a:pt x="548" y="0"/>
                  </a:moveTo>
                  <a:lnTo>
                    <a:pt x="0" y="111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6"/>
            <p:cNvSpPr/>
            <p:nvPr/>
          </p:nvSpPr>
          <p:spPr>
            <a:xfrm>
              <a:off x="1516236" y="3421943"/>
              <a:ext cx="132444" cy="118671"/>
            </a:xfrm>
            <a:custGeom>
              <a:avLst/>
              <a:gdLst/>
              <a:ahLst/>
              <a:cxnLst/>
              <a:rect l="l" t="t" r="r" b="b"/>
              <a:pathLst>
                <a:path w="1279" h="1146" extrusionOk="0">
                  <a:moveTo>
                    <a:pt x="640" y="1"/>
                  </a:moveTo>
                  <a:cubicBezTo>
                    <a:pt x="480" y="1"/>
                    <a:pt x="319" y="70"/>
                    <a:pt x="206" y="208"/>
                  </a:cubicBezTo>
                  <a:cubicBezTo>
                    <a:pt x="0" y="436"/>
                    <a:pt x="23" y="801"/>
                    <a:pt x="274" y="1007"/>
                  </a:cubicBezTo>
                  <a:cubicBezTo>
                    <a:pt x="377" y="1099"/>
                    <a:pt x="507" y="1146"/>
                    <a:pt x="638" y="1146"/>
                  </a:cubicBezTo>
                  <a:cubicBezTo>
                    <a:pt x="799" y="1146"/>
                    <a:pt x="960" y="1076"/>
                    <a:pt x="1073" y="938"/>
                  </a:cubicBezTo>
                  <a:cubicBezTo>
                    <a:pt x="1278" y="687"/>
                    <a:pt x="1256" y="322"/>
                    <a:pt x="1004" y="139"/>
                  </a:cubicBezTo>
                  <a:cubicBezTo>
                    <a:pt x="902" y="47"/>
                    <a:pt x="771" y="1"/>
                    <a:pt x="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6"/>
            <p:cNvSpPr/>
            <p:nvPr/>
          </p:nvSpPr>
          <p:spPr>
            <a:xfrm>
              <a:off x="1610781" y="2686402"/>
              <a:ext cx="1564782" cy="991101"/>
            </a:xfrm>
            <a:custGeom>
              <a:avLst/>
              <a:gdLst/>
              <a:ahLst/>
              <a:cxnLst/>
              <a:rect l="l" t="t" r="r" b="b"/>
              <a:pathLst>
                <a:path w="15111" h="9571" extrusionOk="0">
                  <a:moveTo>
                    <a:pt x="5801" y="1"/>
                  </a:moveTo>
                  <a:cubicBezTo>
                    <a:pt x="5412" y="1"/>
                    <a:pt x="4939" y="110"/>
                    <a:pt x="4360" y="532"/>
                  </a:cubicBezTo>
                  <a:cubicBezTo>
                    <a:pt x="4360" y="532"/>
                    <a:pt x="2716" y="1764"/>
                    <a:pt x="2534" y="1924"/>
                  </a:cubicBezTo>
                  <a:cubicBezTo>
                    <a:pt x="2351" y="2084"/>
                    <a:pt x="0" y="4321"/>
                    <a:pt x="0" y="4321"/>
                  </a:cubicBezTo>
                  <a:lnTo>
                    <a:pt x="3036" y="6946"/>
                  </a:lnTo>
                  <a:lnTo>
                    <a:pt x="3995" y="5873"/>
                  </a:lnTo>
                  <a:lnTo>
                    <a:pt x="3698" y="9525"/>
                  </a:lnTo>
                  <a:lnTo>
                    <a:pt x="7350" y="9571"/>
                  </a:lnTo>
                  <a:lnTo>
                    <a:pt x="7281" y="5896"/>
                  </a:lnTo>
                  <a:cubicBezTo>
                    <a:pt x="7281" y="5896"/>
                    <a:pt x="7263" y="5801"/>
                    <a:pt x="7379" y="5801"/>
                  </a:cubicBezTo>
                  <a:cubicBezTo>
                    <a:pt x="7391" y="5801"/>
                    <a:pt x="7404" y="5802"/>
                    <a:pt x="7418" y="5804"/>
                  </a:cubicBezTo>
                  <a:cubicBezTo>
                    <a:pt x="7578" y="5804"/>
                    <a:pt x="10157" y="5873"/>
                    <a:pt x="10157" y="5873"/>
                  </a:cubicBezTo>
                  <a:cubicBezTo>
                    <a:pt x="10157" y="5873"/>
                    <a:pt x="10637" y="5896"/>
                    <a:pt x="10842" y="5964"/>
                  </a:cubicBezTo>
                  <a:cubicBezTo>
                    <a:pt x="10998" y="6016"/>
                    <a:pt x="12039" y="6253"/>
                    <a:pt x="12900" y="6253"/>
                  </a:cubicBezTo>
                  <a:cubicBezTo>
                    <a:pt x="13171" y="6253"/>
                    <a:pt x="13425" y="6230"/>
                    <a:pt x="13627" y="6170"/>
                  </a:cubicBezTo>
                  <a:cubicBezTo>
                    <a:pt x="14449" y="5919"/>
                    <a:pt x="14745" y="5531"/>
                    <a:pt x="14859" y="5280"/>
                  </a:cubicBezTo>
                  <a:cubicBezTo>
                    <a:pt x="14974" y="5006"/>
                    <a:pt x="15088" y="4663"/>
                    <a:pt x="15088" y="4412"/>
                  </a:cubicBezTo>
                  <a:cubicBezTo>
                    <a:pt x="15111" y="4138"/>
                    <a:pt x="13148" y="3020"/>
                    <a:pt x="13148" y="3020"/>
                  </a:cubicBezTo>
                  <a:lnTo>
                    <a:pt x="12417" y="2609"/>
                  </a:lnTo>
                  <a:cubicBezTo>
                    <a:pt x="12417" y="2609"/>
                    <a:pt x="9975" y="1422"/>
                    <a:pt x="9290" y="1125"/>
                  </a:cubicBezTo>
                  <a:cubicBezTo>
                    <a:pt x="8628" y="851"/>
                    <a:pt x="6985" y="212"/>
                    <a:pt x="6528" y="98"/>
                  </a:cubicBezTo>
                  <a:cubicBezTo>
                    <a:pt x="6325" y="60"/>
                    <a:pt x="6086" y="1"/>
                    <a:pt x="5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6"/>
            <p:cNvSpPr/>
            <p:nvPr/>
          </p:nvSpPr>
          <p:spPr>
            <a:xfrm>
              <a:off x="1610781" y="2675218"/>
              <a:ext cx="1337898" cy="730459"/>
            </a:xfrm>
            <a:custGeom>
              <a:avLst/>
              <a:gdLst/>
              <a:ahLst/>
              <a:cxnLst/>
              <a:rect l="l" t="t" r="r" b="b"/>
              <a:pathLst>
                <a:path w="12920" h="7054" fill="none" extrusionOk="0">
                  <a:moveTo>
                    <a:pt x="12919" y="2991"/>
                  </a:moveTo>
                  <a:cubicBezTo>
                    <a:pt x="12919" y="2991"/>
                    <a:pt x="7236" y="1"/>
                    <a:pt x="5638" y="92"/>
                  </a:cubicBezTo>
                  <a:cubicBezTo>
                    <a:pt x="4063" y="183"/>
                    <a:pt x="0" y="4429"/>
                    <a:pt x="0" y="4429"/>
                  </a:cubicBezTo>
                  <a:lnTo>
                    <a:pt x="3036" y="7054"/>
                  </a:lnTo>
                  <a:lnTo>
                    <a:pt x="3995" y="593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6"/>
            <p:cNvSpPr/>
            <p:nvPr/>
          </p:nvSpPr>
          <p:spPr>
            <a:xfrm>
              <a:off x="2116536" y="2989607"/>
              <a:ext cx="1118160" cy="420837"/>
            </a:xfrm>
            <a:custGeom>
              <a:avLst/>
              <a:gdLst/>
              <a:ahLst/>
              <a:cxnLst/>
              <a:rect l="l" t="t" r="r" b="b"/>
              <a:pathLst>
                <a:path w="10798" h="4064" fill="none" extrusionOk="0">
                  <a:moveTo>
                    <a:pt x="1" y="1"/>
                  </a:moveTo>
                  <a:cubicBezTo>
                    <a:pt x="1" y="1"/>
                    <a:pt x="4680" y="2717"/>
                    <a:pt x="6004" y="3059"/>
                  </a:cubicBezTo>
                  <a:cubicBezTo>
                    <a:pt x="7305" y="3379"/>
                    <a:pt x="10797" y="4063"/>
                    <a:pt x="10158" y="274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6"/>
            <p:cNvSpPr/>
            <p:nvPr/>
          </p:nvSpPr>
          <p:spPr>
            <a:xfrm>
              <a:off x="1993618" y="3025022"/>
              <a:ext cx="378277" cy="652484"/>
            </a:xfrm>
            <a:custGeom>
              <a:avLst/>
              <a:gdLst/>
              <a:ahLst/>
              <a:cxnLst/>
              <a:rect l="l" t="t" r="r" b="b"/>
              <a:pathLst>
                <a:path w="3653" h="6301" fill="none" extrusionOk="0">
                  <a:moveTo>
                    <a:pt x="1781" y="1"/>
                  </a:moveTo>
                  <a:cubicBezTo>
                    <a:pt x="1781" y="1"/>
                    <a:pt x="594" y="69"/>
                    <a:pt x="457" y="914"/>
                  </a:cubicBezTo>
                  <a:cubicBezTo>
                    <a:pt x="343" y="1758"/>
                    <a:pt x="1" y="6255"/>
                    <a:pt x="1" y="6255"/>
                  </a:cubicBezTo>
                  <a:lnTo>
                    <a:pt x="3653" y="6301"/>
                  </a:lnTo>
                  <a:lnTo>
                    <a:pt x="3584" y="166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6"/>
            <p:cNvSpPr/>
            <p:nvPr/>
          </p:nvSpPr>
          <p:spPr>
            <a:xfrm>
              <a:off x="2364753" y="3287427"/>
              <a:ext cx="338099" cy="7145"/>
            </a:xfrm>
            <a:custGeom>
              <a:avLst/>
              <a:gdLst/>
              <a:ahLst/>
              <a:cxnLst/>
              <a:rect l="l" t="t" r="r" b="b"/>
              <a:pathLst>
                <a:path w="3265" h="69" fill="none" extrusionOk="0">
                  <a:moveTo>
                    <a:pt x="0" y="0"/>
                  </a:moveTo>
                  <a:lnTo>
                    <a:pt x="3264" y="69"/>
                  </a:lnTo>
                </a:path>
              </a:pathLst>
            </a:custGeom>
            <a:noFill/>
            <a:ln w="9525" cap="rnd" cmpd="sng">
              <a:solidFill>
                <a:srgbClr val="01000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6"/>
            <p:cNvSpPr/>
            <p:nvPr/>
          </p:nvSpPr>
          <p:spPr>
            <a:xfrm>
              <a:off x="2544418" y="3294469"/>
              <a:ext cx="668949" cy="1304865"/>
            </a:xfrm>
            <a:custGeom>
              <a:avLst/>
              <a:gdLst/>
              <a:ahLst/>
              <a:cxnLst/>
              <a:rect l="l" t="t" r="r" b="b"/>
              <a:pathLst>
                <a:path w="6460" h="12601" extrusionOk="0">
                  <a:moveTo>
                    <a:pt x="0" y="1"/>
                  </a:moveTo>
                  <a:lnTo>
                    <a:pt x="0" y="12601"/>
                  </a:lnTo>
                  <a:lnTo>
                    <a:pt x="6460" y="12601"/>
                  </a:lnTo>
                  <a:lnTo>
                    <a:pt x="646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6"/>
            <p:cNvSpPr/>
            <p:nvPr/>
          </p:nvSpPr>
          <p:spPr>
            <a:xfrm>
              <a:off x="1691138" y="4102912"/>
              <a:ext cx="666567" cy="501194"/>
            </a:xfrm>
            <a:custGeom>
              <a:avLst/>
              <a:gdLst/>
              <a:ahLst/>
              <a:cxnLst/>
              <a:rect l="l" t="t" r="r" b="b"/>
              <a:pathLst>
                <a:path w="6437" h="4840" extrusionOk="0">
                  <a:moveTo>
                    <a:pt x="0" y="0"/>
                  </a:moveTo>
                  <a:lnTo>
                    <a:pt x="0" y="4839"/>
                  </a:lnTo>
                  <a:lnTo>
                    <a:pt x="6437" y="4839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6"/>
            <p:cNvSpPr/>
            <p:nvPr/>
          </p:nvSpPr>
          <p:spPr>
            <a:xfrm>
              <a:off x="835476" y="3748344"/>
              <a:ext cx="666671" cy="850994"/>
            </a:xfrm>
            <a:custGeom>
              <a:avLst/>
              <a:gdLst/>
              <a:ahLst/>
              <a:cxnLst/>
              <a:rect l="l" t="t" r="r" b="b"/>
              <a:pathLst>
                <a:path w="6438" h="8218" extrusionOk="0">
                  <a:moveTo>
                    <a:pt x="0" y="0"/>
                  </a:moveTo>
                  <a:lnTo>
                    <a:pt x="0" y="8218"/>
                  </a:lnTo>
                  <a:lnTo>
                    <a:pt x="6437" y="8218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73" name="Google Shape;1273;p46"/>
          <p:cNvCxnSpPr/>
          <p:nvPr/>
        </p:nvCxnSpPr>
        <p:spPr>
          <a:xfrm>
            <a:off x="558863" y="4604100"/>
            <a:ext cx="3058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4" name="Google Shape;1274;p46"/>
          <p:cNvSpPr/>
          <p:nvPr/>
        </p:nvSpPr>
        <p:spPr>
          <a:xfrm rot="900041">
            <a:off x="1786335" y="1687149"/>
            <a:ext cx="251005" cy="252403"/>
          </a:xfrm>
          <a:custGeom>
            <a:avLst/>
            <a:gdLst/>
            <a:ahLst/>
            <a:cxnLst/>
            <a:rect l="l" t="t" r="r" b="b"/>
            <a:pathLst>
              <a:path w="3950" h="3972" extrusionOk="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46"/>
          <p:cNvSpPr/>
          <p:nvPr/>
        </p:nvSpPr>
        <p:spPr>
          <a:xfrm rot="900041">
            <a:off x="1274645" y="1951176"/>
            <a:ext cx="520755" cy="520755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46"/>
          <p:cNvSpPr/>
          <p:nvPr/>
        </p:nvSpPr>
        <p:spPr>
          <a:xfrm>
            <a:off x="3589227" y="1141687"/>
            <a:ext cx="658919" cy="658919"/>
          </a:xfrm>
          <a:custGeom>
            <a:avLst/>
            <a:gdLst/>
            <a:ahLst/>
            <a:cxnLst/>
            <a:rect l="l" t="t" r="r" b="b"/>
            <a:pathLst>
              <a:path w="8195" h="8195" fill="none" extrusionOk="0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2282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ОБЪЕМ РЫНКА</a:t>
            </a:r>
            <a:endParaRPr dirty="0"/>
          </a:p>
        </p:txBody>
      </p:sp>
      <p:grpSp>
        <p:nvGrpSpPr>
          <p:cNvPr id="1362" name="Google Shape;1362;p48"/>
          <p:cNvGrpSpPr/>
          <p:nvPr/>
        </p:nvGrpSpPr>
        <p:grpSpPr>
          <a:xfrm>
            <a:off x="2486584" y="1725096"/>
            <a:ext cx="4170964" cy="2425997"/>
            <a:chOff x="2896884" y="1957071"/>
            <a:chExt cx="3373202" cy="1961987"/>
          </a:xfrm>
        </p:grpSpPr>
        <p:sp>
          <p:nvSpPr>
            <p:cNvPr id="1363" name="Google Shape;1363;p48"/>
            <p:cNvSpPr/>
            <p:nvPr/>
          </p:nvSpPr>
          <p:spPr>
            <a:xfrm>
              <a:off x="4895255" y="2918009"/>
              <a:ext cx="763112" cy="170332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4111426" y="2024013"/>
              <a:ext cx="2125223" cy="1604360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5661696" y="3286626"/>
              <a:ext cx="572283" cy="419960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5934338" y="3139902"/>
              <a:ext cx="294958" cy="160889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5653892" y="3031813"/>
              <a:ext cx="145589" cy="16432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5471086" y="3050389"/>
              <a:ext cx="279569" cy="222241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4874744" y="3290522"/>
              <a:ext cx="117274" cy="204039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5932338" y="2445959"/>
              <a:ext cx="138004" cy="215830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5864123" y="2838622"/>
              <a:ext cx="120164" cy="198879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5778286" y="3108864"/>
              <a:ext cx="95654" cy="117351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4839295" y="2025613"/>
              <a:ext cx="134225" cy="84108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4241393" y="2300925"/>
              <a:ext cx="59766" cy="59766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5748926" y="3253241"/>
              <a:ext cx="111121" cy="42506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5565217" y="2038319"/>
              <a:ext cx="135282" cy="28290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8"/>
            <p:cNvSpPr/>
            <p:nvPr/>
          </p:nvSpPr>
          <p:spPr>
            <a:xfrm>
              <a:off x="5362971" y="2968383"/>
              <a:ext cx="42364" cy="66074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8"/>
            <p:cNvSpPr/>
            <p:nvPr/>
          </p:nvSpPr>
          <p:spPr>
            <a:xfrm>
              <a:off x="5122644" y="1983468"/>
              <a:ext cx="82947" cy="34133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8"/>
            <p:cNvSpPr/>
            <p:nvPr/>
          </p:nvSpPr>
          <p:spPr>
            <a:xfrm>
              <a:off x="5832466" y="3255731"/>
              <a:ext cx="65996" cy="39551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8"/>
            <p:cNvSpPr/>
            <p:nvPr/>
          </p:nvSpPr>
          <p:spPr>
            <a:xfrm>
              <a:off x="5854125" y="2740324"/>
              <a:ext cx="34972" cy="48427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5850294" y="2945202"/>
              <a:ext cx="39022" cy="50194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4749008" y="1982140"/>
              <a:ext cx="57534" cy="24420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5985860" y="3077801"/>
              <a:ext cx="34095" cy="41177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4817675" y="1978128"/>
              <a:ext cx="45008" cy="25877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6013531" y="2090048"/>
              <a:ext cx="41835" cy="21569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5210996" y="2002599"/>
              <a:ext cx="42080" cy="24239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5902745" y="3172810"/>
              <a:ext cx="40145" cy="20756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4872745" y="1983030"/>
              <a:ext cx="32005" cy="20524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3860398" y="1985580"/>
              <a:ext cx="268423" cy="49046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896884" y="1957071"/>
              <a:ext cx="1667996" cy="1961987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3592439" y="2009638"/>
              <a:ext cx="146028" cy="47304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3526223" y="2761902"/>
              <a:ext cx="136005" cy="5836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3746929" y="1993758"/>
              <a:ext cx="83605" cy="5780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3647948" y="2810638"/>
              <a:ext cx="85166" cy="38158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3768330" y="2161239"/>
              <a:ext cx="66886" cy="3329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3698993" y="1999021"/>
              <a:ext cx="48633" cy="23130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3741576" y="2829124"/>
              <a:ext cx="30560" cy="22872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3945112" y="3856402"/>
              <a:ext cx="32340" cy="20240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3604255" y="2832258"/>
              <a:ext cx="28986" cy="19750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6245640" y="3215006"/>
              <a:ext cx="24446" cy="27632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4824589" y="2113939"/>
              <a:ext cx="28328" cy="19556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5873037" y="3179208"/>
              <a:ext cx="25864" cy="19260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6057171" y="2444360"/>
              <a:ext cx="23775" cy="21775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4442478" y="2477719"/>
              <a:ext cx="27658" cy="65106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4627735" y="2584054"/>
              <a:ext cx="48388" cy="23426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4738985" y="2590452"/>
              <a:ext cx="26097" cy="19402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4372715" y="2520508"/>
              <a:ext cx="23181" cy="19698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8" name="Google Shape;1408;p48"/>
          <p:cNvSpPr txBox="1"/>
          <p:nvPr/>
        </p:nvSpPr>
        <p:spPr>
          <a:xfrm>
            <a:off x="566607" y="1479148"/>
            <a:ext cx="13233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Рынок Северной Америки</a:t>
            </a:r>
            <a:endParaRPr sz="2000" b="1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410" name="Google Shape;1410;p48"/>
          <p:cNvSpPr txBox="1"/>
          <p:nvPr/>
        </p:nvSpPr>
        <p:spPr>
          <a:xfrm>
            <a:off x="720125" y="3250325"/>
            <a:ext cx="13233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Рынок Южной Америки</a:t>
            </a:r>
            <a:endParaRPr sz="2000" b="1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412" name="Google Shape;1412;p48"/>
          <p:cNvSpPr txBox="1"/>
          <p:nvPr/>
        </p:nvSpPr>
        <p:spPr>
          <a:xfrm>
            <a:off x="7562971" y="1533783"/>
            <a:ext cx="977669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Рынок России</a:t>
            </a:r>
            <a:endParaRPr sz="2000" b="1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414" name="Google Shape;1414;p48"/>
          <p:cNvSpPr txBox="1"/>
          <p:nvPr/>
        </p:nvSpPr>
        <p:spPr>
          <a:xfrm>
            <a:off x="7381365" y="3250325"/>
            <a:ext cx="977669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Рынок Китая</a:t>
            </a:r>
            <a:endParaRPr sz="2000" b="1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416" name="Google Shape;1416;p48"/>
          <p:cNvSpPr/>
          <p:nvPr/>
        </p:nvSpPr>
        <p:spPr>
          <a:xfrm>
            <a:off x="4559524" y="1390084"/>
            <a:ext cx="955501" cy="935942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2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6</a:t>
            </a:r>
            <a:r>
              <a:rPr lang="en" sz="32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0%</a:t>
            </a:r>
            <a:endParaRPr sz="3200" dirty="0">
              <a:solidFill>
                <a:schemeClr val="dk1"/>
              </a:solidFill>
            </a:endParaRPr>
          </a:p>
        </p:txBody>
      </p:sp>
      <p:sp>
        <p:nvSpPr>
          <p:cNvPr id="1417" name="Google Shape;1417;p48"/>
          <p:cNvSpPr/>
          <p:nvPr/>
        </p:nvSpPr>
        <p:spPr>
          <a:xfrm>
            <a:off x="3060475" y="1826600"/>
            <a:ext cx="527700" cy="527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30%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18" name="Google Shape;1418;p48"/>
          <p:cNvSpPr/>
          <p:nvPr/>
        </p:nvSpPr>
        <p:spPr>
          <a:xfrm>
            <a:off x="3309900" y="2998425"/>
            <a:ext cx="730800" cy="730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40%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419" name="Google Shape;1419;p48"/>
          <p:cNvSpPr/>
          <p:nvPr/>
        </p:nvSpPr>
        <p:spPr>
          <a:xfrm>
            <a:off x="5801034" y="3016914"/>
            <a:ext cx="590516" cy="527036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20</a:t>
            </a:r>
            <a:r>
              <a:rPr lang="en" sz="18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%</a:t>
            </a:r>
            <a:endParaRPr sz="1800" dirty="0">
              <a:solidFill>
                <a:schemeClr val="dk1"/>
              </a:solidFill>
            </a:endParaRPr>
          </a:p>
        </p:txBody>
      </p:sp>
      <p:cxnSp>
        <p:nvCxnSpPr>
          <p:cNvPr id="1420" name="Google Shape;1420;p48"/>
          <p:cNvCxnSpPr>
            <a:stCxn id="1410" idx="3"/>
            <a:endCxn id="1418" idx="2"/>
          </p:cNvCxnSpPr>
          <p:nvPr/>
        </p:nvCxnSpPr>
        <p:spPr>
          <a:xfrm rot="10800000" flipH="1">
            <a:off x="2043425" y="3363875"/>
            <a:ext cx="1266600" cy="103800"/>
          </a:xfrm>
          <a:prstGeom prst="bentConnector3">
            <a:avLst>
              <a:gd name="adj1" fmla="val 4999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1" name="Google Shape;1421;p48"/>
          <p:cNvCxnSpPr>
            <a:stCxn id="1408" idx="3"/>
            <a:endCxn id="1417" idx="2"/>
          </p:cNvCxnSpPr>
          <p:nvPr/>
        </p:nvCxnSpPr>
        <p:spPr>
          <a:xfrm>
            <a:off x="1889907" y="1696498"/>
            <a:ext cx="1170568" cy="39395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2" name="Google Shape;1422;p48"/>
          <p:cNvCxnSpPr>
            <a:cxnSpLocks/>
            <a:stCxn id="1412" idx="1"/>
            <a:endCxn id="1416" idx="6"/>
          </p:cNvCxnSpPr>
          <p:nvPr/>
        </p:nvCxnSpPr>
        <p:spPr>
          <a:xfrm rot="10800000" flipV="1">
            <a:off x="5515025" y="1751133"/>
            <a:ext cx="2047946" cy="10692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3" name="Google Shape;1423;p48"/>
          <p:cNvCxnSpPr>
            <a:cxnSpLocks/>
            <a:stCxn id="1414" idx="1"/>
            <a:endCxn id="1419" idx="6"/>
          </p:cNvCxnSpPr>
          <p:nvPr/>
        </p:nvCxnSpPr>
        <p:spPr>
          <a:xfrm rot="10800000">
            <a:off x="6391551" y="3280433"/>
            <a:ext cx="989815" cy="18724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РАСПРЕДЕЛЕНИЕ ПО ГРУППАМ</a:t>
            </a:r>
            <a:endParaRPr dirty="0"/>
          </a:p>
        </p:txBody>
      </p:sp>
      <p:sp>
        <p:nvSpPr>
          <p:cNvPr id="1282" name="Google Shape;1282;p47"/>
          <p:cNvSpPr/>
          <p:nvPr/>
        </p:nvSpPr>
        <p:spPr>
          <a:xfrm>
            <a:off x="1564106" y="1777213"/>
            <a:ext cx="724200" cy="724200"/>
          </a:xfrm>
          <a:prstGeom prst="donut">
            <a:avLst>
              <a:gd name="adj" fmla="val 1215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47"/>
          <p:cNvSpPr/>
          <p:nvPr/>
        </p:nvSpPr>
        <p:spPr>
          <a:xfrm>
            <a:off x="1564106" y="1777213"/>
            <a:ext cx="724200" cy="724200"/>
          </a:xfrm>
          <a:prstGeom prst="blockArc">
            <a:avLst>
              <a:gd name="adj1" fmla="val 7914150"/>
              <a:gd name="adj2" fmla="val 45638"/>
              <a:gd name="adj3" fmla="val 1218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47"/>
          <p:cNvSpPr txBox="1"/>
          <p:nvPr/>
        </p:nvSpPr>
        <p:spPr>
          <a:xfrm>
            <a:off x="967851" y="1173900"/>
            <a:ext cx="30285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500" b="1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ГЕНДЕР</a:t>
            </a:r>
            <a:endParaRPr sz="2500" b="1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285" name="Google Shape;1285;p47"/>
          <p:cNvSpPr txBox="1"/>
          <p:nvPr/>
        </p:nvSpPr>
        <p:spPr>
          <a:xfrm>
            <a:off x="967831" y="1968025"/>
            <a:ext cx="4593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60%</a:t>
            </a:r>
            <a:endParaRPr sz="2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286" name="Google Shape;1286;p47"/>
          <p:cNvSpPr/>
          <p:nvPr/>
        </p:nvSpPr>
        <p:spPr>
          <a:xfrm>
            <a:off x="3272231" y="1793075"/>
            <a:ext cx="724200" cy="724200"/>
          </a:xfrm>
          <a:prstGeom prst="donut">
            <a:avLst>
              <a:gd name="adj" fmla="val 1215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" name="Google Shape;1287;p47"/>
          <p:cNvSpPr/>
          <p:nvPr/>
        </p:nvSpPr>
        <p:spPr>
          <a:xfrm>
            <a:off x="3272231" y="1793075"/>
            <a:ext cx="724200" cy="724200"/>
          </a:xfrm>
          <a:prstGeom prst="blockArc">
            <a:avLst>
              <a:gd name="adj1" fmla="val 4638922"/>
              <a:gd name="adj2" fmla="val 45638"/>
              <a:gd name="adj3" fmla="val 1218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8" name="Google Shape;1288;p47"/>
          <p:cNvSpPr txBox="1"/>
          <p:nvPr/>
        </p:nvSpPr>
        <p:spPr>
          <a:xfrm>
            <a:off x="2675931" y="1983888"/>
            <a:ext cx="4593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80%</a:t>
            </a:r>
            <a:endParaRPr sz="2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grpSp>
        <p:nvGrpSpPr>
          <p:cNvPr id="1289" name="Google Shape;1289;p47"/>
          <p:cNvGrpSpPr/>
          <p:nvPr/>
        </p:nvGrpSpPr>
        <p:grpSpPr>
          <a:xfrm>
            <a:off x="3517233" y="2005306"/>
            <a:ext cx="234200" cy="299828"/>
            <a:chOff x="7606248" y="2431303"/>
            <a:chExt cx="284984" cy="364843"/>
          </a:xfrm>
        </p:grpSpPr>
        <p:sp>
          <p:nvSpPr>
            <p:cNvPr id="1290" name="Google Shape;1290;p47"/>
            <p:cNvSpPr/>
            <p:nvPr/>
          </p:nvSpPr>
          <p:spPr>
            <a:xfrm>
              <a:off x="7611281" y="2636586"/>
              <a:ext cx="274340" cy="154316"/>
            </a:xfrm>
            <a:custGeom>
              <a:avLst/>
              <a:gdLst/>
              <a:ahLst/>
              <a:cxnLst/>
              <a:rect l="l" t="t" r="r" b="b"/>
              <a:pathLst>
                <a:path w="10464" h="5886" extrusionOk="0">
                  <a:moveTo>
                    <a:pt x="3705" y="0"/>
                  </a:moveTo>
                  <a:lnTo>
                    <a:pt x="3705" y="1036"/>
                  </a:lnTo>
                  <a:cubicBezTo>
                    <a:pt x="3705" y="1326"/>
                    <a:pt x="3517" y="1583"/>
                    <a:pt x="3238" y="1663"/>
                  </a:cubicBezTo>
                  <a:lnTo>
                    <a:pt x="942" y="2340"/>
                  </a:lnTo>
                  <a:cubicBezTo>
                    <a:pt x="384" y="2503"/>
                    <a:pt x="0" y="3013"/>
                    <a:pt x="0" y="3593"/>
                  </a:cubicBezTo>
                  <a:lnTo>
                    <a:pt x="0" y="5886"/>
                  </a:lnTo>
                  <a:lnTo>
                    <a:pt x="10464" y="5886"/>
                  </a:lnTo>
                  <a:lnTo>
                    <a:pt x="10464" y="3593"/>
                  </a:lnTo>
                  <a:cubicBezTo>
                    <a:pt x="10464" y="3013"/>
                    <a:pt x="10080" y="2503"/>
                    <a:pt x="9526" y="2340"/>
                  </a:cubicBezTo>
                  <a:lnTo>
                    <a:pt x="7229" y="1663"/>
                  </a:lnTo>
                  <a:cubicBezTo>
                    <a:pt x="6951" y="1583"/>
                    <a:pt x="6759" y="1326"/>
                    <a:pt x="6759" y="1036"/>
                  </a:cubicBezTo>
                  <a:lnTo>
                    <a:pt x="67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7"/>
            <p:cNvSpPr/>
            <p:nvPr/>
          </p:nvSpPr>
          <p:spPr>
            <a:xfrm>
              <a:off x="7611281" y="2684617"/>
              <a:ext cx="274340" cy="106286"/>
            </a:xfrm>
            <a:custGeom>
              <a:avLst/>
              <a:gdLst/>
              <a:ahLst/>
              <a:cxnLst/>
              <a:rect l="l" t="t" r="r" b="b"/>
              <a:pathLst>
                <a:path w="10464" h="4054" extrusionOk="0">
                  <a:moveTo>
                    <a:pt x="2670" y="1"/>
                  </a:moveTo>
                  <a:lnTo>
                    <a:pt x="942" y="508"/>
                  </a:lnTo>
                  <a:cubicBezTo>
                    <a:pt x="384" y="671"/>
                    <a:pt x="0" y="1181"/>
                    <a:pt x="0" y="1761"/>
                  </a:cubicBezTo>
                  <a:lnTo>
                    <a:pt x="0" y="4054"/>
                  </a:lnTo>
                  <a:lnTo>
                    <a:pt x="10464" y="4054"/>
                  </a:lnTo>
                  <a:lnTo>
                    <a:pt x="10464" y="1761"/>
                  </a:lnTo>
                  <a:cubicBezTo>
                    <a:pt x="10464" y="1181"/>
                    <a:pt x="10080" y="671"/>
                    <a:pt x="9526" y="508"/>
                  </a:cubicBezTo>
                  <a:lnTo>
                    <a:pt x="7794" y="1"/>
                  </a:lnTo>
                  <a:cubicBezTo>
                    <a:pt x="7548" y="1218"/>
                    <a:pt x="6476" y="2091"/>
                    <a:pt x="5234" y="2091"/>
                  </a:cubicBezTo>
                  <a:cubicBezTo>
                    <a:pt x="3992" y="2091"/>
                    <a:pt x="2920" y="1218"/>
                    <a:pt x="2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7"/>
            <p:cNvSpPr/>
            <p:nvPr/>
          </p:nvSpPr>
          <p:spPr>
            <a:xfrm>
              <a:off x="7708522" y="2636586"/>
              <a:ext cx="79963" cy="28551"/>
            </a:xfrm>
            <a:custGeom>
              <a:avLst/>
              <a:gdLst/>
              <a:ahLst/>
              <a:cxnLst/>
              <a:rect l="l" t="t" r="r" b="b"/>
              <a:pathLst>
                <a:path w="3050" h="1089" extrusionOk="0">
                  <a:moveTo>
                    <a:pt x="0" y="0"/>
                  </a:moveTo>
                  <a:lnTo>
                    <a:pt x="0" y="703"/>
                  </a:lnTo>
                  <a:cubicBezTo>
                    <a:pt x="475" y="960"/>
                    <a:pt x="999" y="1089"/>
                    <a:pt x="1523" y="1089"/>
                  </a:cubicBezTo>
                  <a:cubicBezTo>
                    <a:pt x="2048" y="1089"/>
                    <a:pt x="2573" y="960"/>
                    <a:pt x="3050" y="703"/>
                  </a:cubicBezTo>
                  <a:lnTo>
                    <a:pt x="30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7"/>
            <p:cNvSpPr/>
            <p:nvPr/>
          </p:nvSpPr>
          <p:spPr>
            <a:xfrm>
              <a:off x="7651342" y="2487986"/>
              <a:ext cx="194298" cy="160110"/>
            </a:xfrm>
            <a:custGeom>
              <a:avLst/>
              <a:gdLst/>
              <a:ahLst/>
              <a:cxnLst/>
              <a:rect l="l" t="t" r="r" b="b"/>
              <a:pathLst>
                <a:path w="7411" h="6107" extrusionOk="0">
                  <a:moveTo>
                    <a:pt x="870" y="0"/>
                  </a:moveTo>
                  <a:lnTo>
                    <a:pt x="870" y="2398"/>
                  </a:lnTo>
                  <a:lnTo>
                    <a:pt x="544" y="2398"/>
                  </a:lnTo>
                  <a:cubicBezTo>
                    <a:pt x="243" y="2398"/>
                    <a:pt x="1" y="2640"/>
                    <a:pt x="1" y="2945"/>
                  </a:cubicBezTo>
                  <a:cubicBezTo>
                    <a:pt x="1" y="3245"/>
                    <a:pt x="243" y="3488"/>
                    <a:pt x="544" y="3488"/>
                  </a:cubicBezTo>
                  <a:lnTo>
                    <a:pt x="881" y="3488"/>
                  </a:lnTo>
                  <a:cubicBezTo>
                    <a:pt x="993" y="4966"/>
                    <a:pt x="2225" y="6106"/>
                    <a:pt x="3706" y="6106"/>
                  </a:cubicBezTo>
                  <a:cubicBezTo>
                    <a:pt x="5187" y="6106"/>
                    <a:pt x="6415" y="4966"/>
                    <a:pt x="6527" y="3488"/>
                  </a:cubicBezTo>
                  <a:lnTo>
                    <a:pt x="6864" y="3488"/>
                  </a:lnTo>
                  <a:cubicBezTo>
                    <a:pt x="7165" y="3488"/>
                    <a:pt x="7411" y="3245"/>
                    <a:pt x="7411" y="2945"/>
                  </a:cubicBezTo>
                  <a:cubicBezTo>
                    <a:pt x="7411" y="2640"/>
                    <a:pt x="7165" y="2398"/>
                    <a:pt x="6864" y="2398"/>
                  </a:cubicBezTo>
                  <a:lnTo>
                    <a:pt x="6538" y="2398"/>
                  </a:lnTo>
                  <a:lnTo>
                    <a:pt x="65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7"/>
            <p:cNvSpPr/>
            <p:nvPr/>
          </p:nvSpPr>
          <p:spPr>
            <a:xfrm>
              <a:off x="7650503" y="2487986"/>
              <a:ext cx="172249" cy="160136"/>
            </a:xfrm>
            <a:custGeom>
              <a:avLst/>
              <a:gdLst/>
              <a:ahLst/>
              <a:cxnLst/>
              <a:rect l="l" t="t" r="r" b="b"/>
              <a:pathLst>
                <a:path w="6570" h="6108" extrusionOk="0">
                  <a:moveTo>
                    <a:pt x="902" y="0"/>
                  </a:moveTo>
                  <a:lnTo>
                    <a:pt x="902" y="2401"/>
                  </a:lnTo>
                  <a:lnTo>
                    <a:pt x="609" y="2401"/>
                  </a:lnTo>
                  <a:cubicBezTo>
                    <a:pt x="323" y="2401"/>
                    <a:pt x="65" y="2604"/>
                    <a:pt x="36" y="2890"/>
                  </a:cubicBezTo>
                  <a:cubicBezTo>
                    <a:pt x="0" y="3213"/>
                    <a:pt x="254" y="3492"/>
                    <a:pt x="580" y="3492"/>
                  </a:cubicBezTo>
                  <a:lnTo>
                    <a:pt x="916" y="3492"/>
                  </a:lnTo>
                  <a:cubicBezTo>
                    <a:pt x="1021" y="4987"/>
                    <a:pt x="2269" y="6108"/>
                    <a:pt x="3717" y="6108"/>
                  </a:cubicBezTo>
                  <a:cubicBezTo>
                    <a:pt x="3868" y="6108"/>
                    <a:pt x="4021" y="6096"/>
                    <a:pt x="4176" y="6070"/>
                  </a:cubicBezTo>
                  <a:cubicBezTo>
                    <a:pt x="2796" y="5857"/>
                    <a:pt x="1778" y="4669"/>
                    <a:pt x="1775" y="3274"/>
                  </a:cubicBezTo>
                  <a:lnTo>
                    <a:pt x="1775" y="1525"/>
                  </a:lnTo>
                  <a:cubicBezTo>
                    <a:pt x="1775" y="1043"/>
                    <a:pt x="2166" y="656"/>
                    <a:pt x="2648" y="656"/>
                  </a:cubicBezTo>
                  <a:lnTo>
                    <a:pt x="3962" y="656"/>
                  </a:lnTo>
                  <a:cubicBezTo>
                    <a:pt x="4151" y="799"/>
                    <a:pt x="4379" y="872"/>
                    <a:pt x="4607" y="872"/>
                  </a:cubicBezTo>
                  <a:cubicBezTo>
                    <a:pt x="4777" y="872"/>
                    <a:pt x="4947" y="832"/>
                    <a:pt x="5103" y="750"/>
                  </a:cubicBezTo>
                  <a:cubicBezTo>
                    <a:pt x="5403" y="972"/>
                    <a:pt x="5764" y="1090"/>
                    <a:pt x="6131" y="1090"/>
                  </a:cubicBezTo>
                  <a:cubicBezTo>
                    <a:pt x="6277" y="1090"/>
                    <a:pt x="6425" y="1071"/>
                    <a:pt x="6570" y="1032"/>
                  </a:cubicBezTo>
                  <a:lnTo>
                    <a:pt x="65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7"/>
            <p:cNvSpPr/>
            <p:nvPr/>
          </p:nvSpPr>
          <p:spPr>
            <a:xfrm>
              <a:off x="7659338" y="2436599"/>
              <a:ext cx="173874" cy="114256"/>
            </a:xfrm>
            <a:custGeom>
              <a:avLst/>
              <a:gdLst/>
              <a:ahLst/>
              <a:cxnLst/>
              <a:rect l="l" t="t" r="r" b="b"/>
              <a:pathLst>
                <a:path w="6632" h="4358" extrusionOk="0">
                  <a:moveTo>
                    <a:pt x="1840" y="1"/>
                  </a:moveTo>
                  <a:cubicBezTo>
                    <a:pt x="808" y="1"/>
                    <a:pt x="0" y="892"/>
                    <a:pt x="105" y="1917"/>
                  </a:cubicBezTo>
                  <a:lnTo>
                    <a:pt x="348" y="4358"/>
                  </a:lnTo>
                  <a:lnTo>
                    <a:pt x="565" y="4358"/>
                  </a:lnTo>
                  <a:cubicBezTo>
                    <a:pt x="804" y="4358"/>
                    <a:pt x="1000" y="4162"/>
                    <a:pt x="1000" y="3923"/>
                  </a:cubicBezTo>
                  <a:lnTo>
                    <a:pt x="1000" y="2960"/>
                  </a:lnTo>
                  <a:cubicBezTo>
                    <a:pt x="1000" y="2478"/>
                    <a:pt x="1391" y="2087"/>
                    <a:pt x="1872" y="2087"/>
                  </a:cubicBezTo>
                  <a:lnTo>
                    <a:pt x="5795" y="2087"/>
                  </a:lnTo>
                  <a:lnTo>
                    <a:pt x="5795" y="3923"/>
                  </a:lnTo>
                  <a:cubicBezTo>
                    <a:pt x="5795" y="4162"/>
                    <a:pt x="5990" y="4358"/>
                    <a:pt x="6233" y="4358"/>
                  </a:cubicBezTo>
                  <a:lnTo>
                    <a:pt x="6450" y="4358"/>
                  </a:lnTo>
                  <a:lnTo>
                    <a:pt x="6631" y="2000"/>
                  </a:lnTo>
                  <a:lnTo>
                    <a:pt x="6617" y="1996"/>
                  </a:lnTo>
                  <a:lnTo>
                    <a:pt x="57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7"/>
            <p:cNvSpPr/>
            <p:nvPr/>
          </p:nvSpPr>
          <p:spPr>
            <a:xfrm>
              <a:off x="7659417" y="2436599"/>
              <a:ext cx="71915" cy="114256"/>
            </a:xfrm>
            <a:custGeom>
              <a:avLst/>
              <a:gdLst/>
              <a:ahLst/>
              <a:cxnLst/>
              <a:rect l="l" t="t" r="r" b="b"/>
              <a:pathLst>
                <a:path w="2743" h="4358" extrusionOk="0">
                  <a:moveTo>
                    <a:pt x="1837" y="1"/>
                  </a:moveTo>
                  <a:cubicBezTo>
                    <a:pt x="805" y="1"/>
                    <a:pt x="1" y="888"/>
                    <a:pt x="102" y="1917"/>
                  </a:cubicBezTo>
                  <a:lnTo>
                    <a:pt x="348" y="4358"/>
                  </a:lnTo>
                  <a:lnTo>
                    <a:pt x="566" y="4358"/>
                  </a:lnTo>
                  <a:cubicBezTo>
                    <a:pt x="805" y="4358"/>
                    <a:pt x="1000" y="4162"/>
                    <a:pt x="1000" y="3923"/>
                  </a:cubicBezTo>
                  <a:lnTo>
                    <a:pt x="1000" y="1743"/>
                  </a:lnTo>
                  <a:cubicBezTo>
                    <a:pt x="1000" y="780"/>
                    <a:pt x="1779" y="1"/>
                    <a:pt x="27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7"/>
            <p:cNvSpPr/>
            <p:nvPr/>
          </p:nvSpPr>
          <p:spPr>
            <a:xfrm>
              <a:off x="7777055" y="2436599"/>
              <a:ext cx="68585" cy="68585"/>
            </a:xfrm>
            <a:custGeom>
              <a:avLst/>
              <a:gdLst/>
              <a:ahLst/>
              <a:cxnLst/>
              <a:rect l="l" t="t" r="r" b="b"/>
              <a:pathLst>
                <a:path w="2616" h="2616" extrusionOk="0">
                  <a:moveTo>
                    <a:pt x="1308" y="1"/>
                  </a:moveTo>
                  <a:cubicBezTo>
                    <a:pt x="584" y="1"/>
                    <a:pt x="1" y="584"/>
                    <a:pt x="1" y="1308"/>
                  </a:cubicBezTo>
                  <a:cubicBezTo>
                    <a:pt x="1" y="2029"/>
                    <a:pt x="584" y="2616"/>
                    <a:pt x="1308" y="2616"/>
                  </a:cubicBezTo>
                  <a:cubicBezTo>
                    <a:pt x="2029" y="2616"/>
                    <a:pt x="2616" y="2029"/>
                    <a:pt x="2616" y="1308"/>
                  </a:cubicBezTo>
                  <a:cubicBezTo>
                    <a:pt x="2616" y="584"/>
                    <a:pt x="2029" y="1"/>
                    <a:pt x="13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7"/>
            <p:cNvSpPr/>
            <p:nvPr/>
          </p:nvSpPr>
          <p:spPr>
            <a:xfrm>
              <a:off x="7754193" y="2465203"/>
              <a:ext cx="34292" cy="34292"/>
            </a:xfrm>
            <a:custGeom>
              <a:avLst/>
              <a:gdLst/>
              <a:ahLst/>
              <a:cxnLst/>
              <a:rect l="l" t="t" r="r" b="b"/>
              <a:pathLst>
                <a:path w="1308" h="1308" extrusionOk="0">
                  <a:moveTo>
                    <a:pt x="652" y="0"/>
                  </a:moveTo>
                  <a:cubicBezTo>
                    <a:pt x="293" y="0"/>
                    <a:pt x="0" y="290"/>
                    <a:pt x="0" y="652"/>
                  </a:cubicBezTo>
                  <a:cubicBezTo>
                    <a:pt x="0" y="1014"/>
                    <a:pt x="293" y="1307"/>
                    <a:pt x="652" y="1307"/>
                  </a:cubicBezTo>
                  <a:cubicBezTo>
                    <a:pt x="1014" y="1307"/>
                    <a:pt x="1308" y="1014"/>
                    <a:pt x="1308" y="652"/>
                  </a:cubicBezTo>
                  <a:cubicBezTo>
                    <a:pt x="1308" y="290"/>
                    <a:pt x="1014" y="0"/>
                    <a:pt x="6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7"/>
            <p:cNvSpPr/>
            <p:nvPr/>
          </p:nvSpPr>
          <p:spPr>
            <a:xfrm>
              <a:off x="7659338" y="2684538"/>
              <a:ext cx="178227" cy="77682"/>
            </a:xfrm>
            <a:custGeom>
              <a:avLst/>
              <a:gdLst/>
              <a:ahLst/>
              <a:cxnLst/>
              <a:rect l="l" t="t" r="r" b="b"/>
              <a:pathLst>
                <a:path w="6798" h="2963" extrusionOk="0">
                  <a:moveTo>
                    <a:pt x="837" y="0"/>
                  </a:moveTo>
                  <a:lnTo>
                    <a:pt x="0" y="246"/>
                  </a:lnTo>
                  <a:cubicBezTo>
                    <a:pt x="362" y="1836"/>
                    <a:pt x="1771" y="2963"/>
                    <a:pt x="3401" y="2963"/>
                  </a:cubicBezTo>
                  <a:cubicBezTo>
                    <a:pt x="5027" y="2963"/>
                    <a:pt x="6439" y="1836"/>
                    <a:pt x="6798" y="246"/>
                  </a:cubicBezTo>
                  <a:lnTo>
                    <a:pt x="5961" y="0"/>
                  </a:lnTo>
                  <a:cubicBezTo>
                    <a:pt x="5715" y="1221"/>
                    <a:pt x="4643" y="2094"/>
                    <a:pt x="3401" y="2094"/>
                  </a:cubicBezTo>
                  <a:cubicBezTo>
                    <a:pt x="2159" y="2094"/>
                    <a:pt x="1087" y="1221"/>
                    <a:pt x="8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7"/>
            <p:cNvSpPr/>
            <p:nvPr/>
          </p:nvSpPr>
          <p:spPr>
            <a:xfrm>
              <a:off x="7709073" y="2551222"/>
              <a:ext cx="10671" cy="16386"/>
            </a:xfrm>
            <a:custGeom>
              <a:avLst/>
              <a:gdLst/>
              <a:ahLst/>
              <a:cxnLst/>
              <a:rect l="l" t="t" r="r" b="b"/>
              <a:pathLst>
                <a:path w="407" h="625" extrusionOk="0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7"/>
            <p:cNvSpPr/>
            <p:nvPr/>
          </p:nvSpPr>
          <p:spPr>
            <a:xfrm>
              <a:off x="7777631" y="2551222"/>
              <a:ext cx="10671" cy="16386"/>
            </a:xfrm>
            <a:custGeom>
              <a:avLst/>
              <a:gdLst/>
              <a:ahLst/>
              <a:cxnLst/>
              <a:rect l="l" t="t" r="r" b="b"/>
              <a:pathLst>
                <a:path w="407" h="625" extrusionOk="0">
                  <a:moveTo>
                    <a:pt x="203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0"/>
                  </a:lnTo>
                  <a:cubicBezTo>
                    <a:pt x="1" y="556"/>
                    <a:pt x="102" y="624"/>
                    <a:pt x="203" y="624"/>
                  </a:cubicBezTo>
                  <a:cubicBezTo>
                    <a:pt x="305" y="624"/>
                    <a:pt x="406" y="556"/>
                    <a:pt x="406" y="420"/>
                  </a:cubicBezTo>
                  <a:lnTo>
                    <a:pt x="406" y="203"/>
                  </a:lnTo>
                  <a:cubicBezTo>
                    <a:pt x="406" y="91"/>
                    <a:pt x="316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7"/>
            <p:cNvSpPr/>
            <p:nvPr/>
          </p:nvSpPr>
          <p:spPr>
            <a:xfrm>
              <a:off x="7723912" y="2591151"/>
              <a:ext cx="49630" cy="16491"/>
            </a:xfrm>
            <a:custGeom>
              <a:avLst/>
              <a:gdLst/>
              <a:ahLst/>
              <a:cxnLst/>
              <a:rect l="l" t="t" r="r" b="b"/>
              <a:pathLst>
                <a:path w="1893" h="629" extrusionOk="0">
                  <a:moveTo>
                    <a:pt x="293" y="1"/>
                  </a:moveTo>
                  <a:cubicBezTo>
                    <a:pt x="136" y="1"/>
                    <a:pt x="1" y="206"/>
                    <a:pt x="148" y="353"/>
                  </a:cubicBezTo>
                  <a:cubicBezTo>
                    <a:pt x="326" y="527"/>
                    <a:pt x="623" y="629"/>
                    <a:pt x="945" y="629"/>
                  </a:cubicBezTo>
                  <a:cubicBezTo>
                    <a:pt x="1271" y="629"/>
                    <a:pt x="1568" y="527"/>
                    <a:pt x="1742" y="353"/>
                  </a:cubicBezTo>
                  <a:cubicBezTo>
                    <a:pt x="1892" y="206"/>
                    <a:pt x="1758" y="1"/>
                    <a:pt x="1599" y="1"/>
                  </a:cubicBezTo>
                  <a:cubicBezTo>
                    <a:pt x="1551" y="1"/>
                    <a:pt x="1501" y="19"/>
                    <a:pt x="1456" y="64"/>
                  </a:cubicBezTo>
                  <a:cubicBezTo>
                    <a:pt x="1383" y="136"/>
                    <a:pt x="1206" y="223"/>
                    <a:pt x="945" y="223"/>
                  </a:cubicBezTo>
                  <a:cubicBezTo>
                    <a:pt x="688" y="223"/>
                    <a:pt x="510" y="136"/>
                    <a:pt x="434" y="64"/>
                  </a:cubicBezTo>
                  <a:cubicBezTo>
                    <a:pt x="390" y="19"/>
                    <a:pt x="340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7"/>
            <p:cNvSpPr/>
            <p:nvPr/>
          </p:nvSpPr>
          <p:spPr>
            <a:xfrm>
              <a:off x="7606248" y="2431303"/>
              <a:ext cx="284984" cy="364843"/>
            </a:xfrm>
            <a:custGeom>
              <a:avLst/>
              <a:gdLst/>
              <a:ahLst/>
              <a:cxnLst/>
              <a:rect l="l" t="t" r="r" b="b"/>
              <a:pathLst>
                <a:path w="10870" h="13916" extrusionOk="0">
                  <a:moveTo>
                    <a:pt x="8410" y="2897"/>
                  </a:moveTo>
                  <a:lnTo>
                    <a:pt x="8298" y="4357"/>
                  </a:lnTo>
                  <a:lnTo>
                    <a:pt x="8269" y="4357"/>
                  </a:lnTo>
                  <a:cubicBezTo>
                    <a:pt x="8138" y="4357"/>
                    <a:pt x="8037" y="4252"/>
                    <a:pt x="8037" y="4125"/>
                  </a:cubicBezTo>
                  <a:lnTo>
                    <a:pt x="8037" y="3006"/>
                  </a:lnTo>
                  <a:cubicBezTo>
                    <a:pt x="8164" y="2984"/>
                    <a:pt x="8291" y="2948"/>
                    <a:pt x="8410" y="2897"/>
                  </a:cubicBezTo>
                  <a:close/>
                  <a:moveTo>
                    <a:pt x="7813" y="406"/>
                  </a:moveTo>
                  <a:cubicBezTo>
                    <a:pt x="8664" y="406"/>
                    <a:pt x="9192" y="1329"/>
                    <a:pt x="8765" y="2064"/>
                  </a:cubicBezTo>
                  <a:cubicBezTo>
                    <a:pt x="8552" y="2430"/>
                    <a:pt x="8182" y="2613"/>
                    <a:pt x="7812" y="2613"/>
                  </a:cubicBezTo>
                  <a:cubicBezTo>
                    <a:pt x="7438" y="2613"/>
                    <a:pt x="7064" y="2427"/>
                    <a:pt x="6853" y="2054"/>
                  </a:cubicBezTo>
                  <a:cubicBezTo>
                    <a:pt x="6811" y="1980"/>
                    <a:pt x="6747" y="1949"/>
                    <a:pt x="6683" y="1949"/>
                  </a:cubicBezTo>
                  <a:cubicBezTo>
                    <a:pt x="6544" y="1949"/>
                    <a:pt x="6406" y="2095"/>
                    <a:pt x="6498" y="2256"/>
                  </a:cubicBezTo>
                  <a:cubicBezTo>
                    <a:pt x="6509" y="2278"/>
                    <a:pt x="6523" y="2300"/>
                    <a:pt x="6534" y="2318"/>
                  </a:cubicBezTo>
                  <a:cubicBezTo>
                    <a:pt x="6456" y="2371"/>
                    <a:pt x="6370" y="2394"/>
                    <a:pt x="6286" y="2394"/>
                  </a:cubicBezTo>
                  <a:cubicBezTo>
                    <a:pt x="6053" y="2394"/>
                    <a:pt x="5835" y="2209"/>
                    <a:pt x="5835" y="1945"/>
                  </a:cubicBezTo>
                  <a:cubicBezTo>
                    <a:pt x="5835" y="1809"/>
                    <a:pt x="5734" y="1741"/>
                    <a:pt x="5632" y="1741"/>
                  </a:cubicBezTo>
                  <a:cubicBezTo>
                    <a:pt x="5531" y="1741"/>
                    <a:pt x="5429" y="1809"/>
                    <a:pt x="5429" y="1945"/>
                  </a:cubicBezTo>
                  <a:cubicBezTo>
                    <a:pt x="5429" y="2452"/>
                    <a:pt x="5846" y="2804"/>
                    <a:pt x="6290" y="2804"/>
                  </a:cubicBezTo>
                  <a:cubicBezTo>
                    <a:pt x="6464" y="2804"/>
                    <a:pt x="6643" y="2750"/>
                    <a:pt x="6802" y="2629"/>
                  </a:cubicBezTo>
                  <a:cubicBezTo>
                    <a:pt x="7030" y="2840"/>
                    <a:pt x="7320" y="2970"/>
                    <a:pt x="7628" y="3010"/>
                  </a:cubicBezTo>
                  <a:lnTo>
                    <a:pt x="7628" y="4125"/>
                  </a:lnTo>
                  <a:cubicBezTo>
                    <a:pt x="7628" y="4477"/>
                    <a:pt x="7914" y="4763"/>
                    <a:pt x="8265" y="4763"/>
                  </a:cubicBezTo>
                  <a:lnTo>
                    <a:pt x="8595" y="4763"/>
                  </a:lnTo>
                  <a:cubicBezTo>
                    <a:pt x="8798" y="4763"/>
                    <a:pt x="8953" y="4940"/>
                    <a:pt x="8932" y="5139"/>
                  </a:cubicBezTo>
                  <a:cubicBezTo>
                    <a:pt x="8917" y="5313"/>
                    <a:pt x="8751" y="5447"/>
                    <a:pt x="8562" y="5447"/>
                  </a:cubicBezTo>
                  <a:lnTo>
                    <a:pt x="8472" y="5447"/>
                  </a:lnTo>
                  <a:lnTo>
                    <a:pt x="8472" y="5433"/>
                  </a:lnTo>
                  <a:cubicBezTo>
                    <a:pt x="8472" y="5320"/>
                    <a:pt x="8381" y="5230"/>
                    <a:pt x="8269" y="5230"/>
                  </a:cubicBezTo>
                  <a:cubicBezTo>
                    <a:pt x="8157" y="5230"/>
                    <a:pt x="8066" y="5320"/>
                    <a:pt x="8066" y="5433"/>
                  </a:cubicBezTo>
                  <a:cubicBezTo>
                    <a:pt x="8062" y="6885"/>
                    <a:pt x="6885" y="8062"/>
                    <a:pt x="5437" y="8062"/>
                  </a:cubicBezTo>
                  <a:cubicBezTo>
                    <a:pt x="3984" y="8062"/>
                    <a:pt x="2807" y="6885"/>
                    <a:pt x="2807" y="5433"/>
                  </a:cubicBezTo>
                  <a:lnTo>
                    <a:pt x="2804" y="5433"/>
                  </a:lnTo>
                  <a:cubicBezTo>
                    <a:pt x="2804" y="5297"/>
                    <a:pt x="2702" y="5229"/>
                    <a:pt x="2601" y="5229"/>
                  </a:cubicBezTo>
                  <a:cubicBezTo>
                    <a:pt x="2499" y="5229"/>
                    <a:pt x="2398" y="5297"/>
                    <a:pt x="2398" y="5433"/>
                  </a:cubicBezTo>
                  <a:lnTo>
                    <a:pt x="2398" y="5447"/>
                  </a:lnTo>
                  <a:lnTo>
                    <a:pt x="2275" y="5447"/>
                  </a:lnTo>
                  <a:cubicBezTo>
                    <a:pt x="2072" y="5447"/>
                    <a:pt x="1913" y="5270"/>
                    <a:pt x="1934" y="5070"/>
                  </a:cubicBezTo>
                  <a:cubicBezTo>
                    <a:pt x="1953" y="4897"/>
                    <a:pt x="2116" y="4763"/>
                    <a:pt x="2304" y="4763"/>
                  </a:cubicBezTo>
                  <a:lnTo>
                    <a:pt x="2601" y="4763"/>
                  </a:lnTo>
                  <a:cubicBezTo>
                    <a:pt x="2952" y="4763"/>
                    <a:pt x="3238" y="4477"/>
                    <a:pt x="3242" y="4125"/>
                  </a:cubicBezTo>
                  <a:lnTo>
                    <a:pt x="3242" y="3173"/>
                  </a:lnTo>
                  <a:cubicBezTo>
                    <a:pt x="3242" y="2803"/>
                    <a:pt x="3539" y="2503"/>
                    <a:pt x="3908" y="2503"/>
                  </a:cubicBezTo>
                  <a:lnTo>
                    <a:pt x="4763" y="2503"/>
                  </a:lnTo>
                  <a:cubicBezTo>
                    <a:pt x="5035" y="2503"/>
                    <a:pt x="5035" y="2097"/>
                    <a:pt x="4763" y="2097"/>
                  </a:cubicBezTo>
                  <a:lnTo>
                    <a:pt x="3908" y="2097"/>
                  </a:lnTo>
                  <a:cubicBezTo>
                    <a:pt x="3314" y="2097"/>
                    <a:pt x="2833" y="2579"/>
                    <a:pt x="2833" y="3173"/>
                  </a:cubicBezTo>
                  <a:lnTo>
                    <a:pt x="2833" y="4125"/>
                  </a:lnTo>
                  <a:cubicBezTo>
                    <a:pt x="2833" y="4252"/>
                    <a:pt x="2728" y="4357"/>
                    <a:pt x="2601" y="4357"/>
                  </a:cubicBezTo>
                  <a:lnTo>
                    <a:pt x="2568" y="4357"/>
                  </a:lnTo>
                  <a:lnTo>
                    <a:pt x="2340" y="2097"/>
                  </a:lnTo>
                  <a:cubicBezTo>
                    <a:pt x="2250" y="1192"/>
                    <a:pt x="2963" y="406"/>
                    <a:pt x="3872" y="406"/>
                  </a:cubicBezTo>
                  <a:close/>
                  <a:moveTo>
                    <a:pt x="6755" y="8167"/>
                  </a:moveTo>
                  <a:lnTo>
                    <a:pt x="6755" y="8866"/>
                  </a:lnTo>
                  <a:cubicBezTo>
                    <a:pt x="6759" y="9246"/>
                    <a:pt x="7009" y="9580"/>
                    <a:pt x="7371" y="9688"/>
                  </a:cubicBezTo>
                  <a:lnTo>
                    <a:pt x="7733" y="9797"/>
                  </a:lnTo>
                  <a:cubicBezTo>
                    <a:pt x="7635" y="10145"/>
                    <a:pt x="7461" y="10463"/>
                    <a:pt x="7222" y="10731"/>
                  </a:cubicBezTo>
                  <a:cubicBezTo>
                    <a:pt x="7087" y="10886"/>
                    <a:pt x="7223" y="11077"/>
                    <a:pt x="7376" y="11077"/>
                  </a:cubicBezTo>
                  <a:cubicBezTo>
                    <a:pt x="7427" y="11077"/>
                    <a:pt x="7481" y="11055"/>
                    <a:pt x="7526" y="11003"/>
                  </a:cubicBezTo>
                  <a:cubicBezTo>
                    <a:pt x="7805" y="10688"/>
                    <a:pt x="8008" y="10318"/>
                    <a:pt x="8124" y="9913"/>
                  </a:cubicBezTo>
                  <a:lnTo>
                    <a:pt x="8569" y="10043"/>
                  </a:lnTo>
                  <a:cubicBezTo>
                    <a:pt x="8381" y="10695"/>
                    <a:pt x="7997" y="11274"/>
                    <a:pt x="7468" y="11702"/>
                  </a:cubicBezTo>
                  <a:cubicBezTo>
                    <a:pt x="6867" y="12182"/>
                    <a:pt x="6140" y="12422"/>
                    <a:pt x="5414" y="12422"/>
                  </a:cubicBezTo>
                  <a:cubicBezTo>
                    <a:pt x="4687" y="12422"/>
                    <a:pt x="3961" y="12182"/>
                    <a:pt x="3361" y="11702"/>
                  </a:cubicBezTo>
                  <a:cubicBezTo>
                    <a:pt x="2836" y="11278"/>
                    <a:pt x="2449" y="10702"/>
                    <a:pt x="2260" y="10054"/>
                  </a:cubicBezTo>
                  <a:lnTo>
                    <a:pt x="2706" y="9924"/>
                  </a:lnTo>
                  <a:cubicBezTo>
                    <a:pt x="3072" y="11183"/>
                    <a:pt x="4217" y="11959"/>
                    <a:pt x="5420" y="11959"/>
                  </a:cubicBezTo>
                  <a:cubicBezTo>
                    <a:pt x="5895" y="11959"/>
                    <a:pt x="6379" y="11838"/>
                    <a:pt x="6827" y="11579"/>
                  </a:cubicBezTo>
                  <a:cubicBezTo>
                    <a:pt x="7026" y="11466"/>
                    <a:pt x="6911" y="11196"/>
                    <a:pt x="6729" y="11196"/>
                  </a:cubicBezTo>
                  <a:cubicBezTo>
                    <a:pt x="6695" y="11196"/>
                    <a:pt x="6658" y="11206"/>
                    <a:pt x="6621" y="11227"/>
                  </a:cubicBezTo>
                  <a:cubicBezTo>
                    <a:pt x="6239" y="11448"/>
                    <a:pt x="5826" y="11551"/>
                    <a:pt x="5421" y="11551"/>
                  </a:cubicBezTo>
                  <a:cubicBezTo>
                    <a:pt x="4392" y="11551"/>
                    <a:pt x="3412" y="10886"/>
                    <a:pt x="3097" y="9808"/>
                  </a:cubicBezTo>
                  <a:lnTo>
                    <a:pt x="3495" y="9692"/>
                  </a:lnTo>
                  <a:cubicBezTo>
                    <a:pt x="3861" y="9583"/>
                    <a:pt x="4111" y="9246"/>
                    <a:pt x="4111" y="8870"/>
                  </a:cubicBezTo>
                  <a:lnTo>
                    <a:pt x="4111" y="8167"/>
                  </a:lnTo>
                  <a:cubicBezTo>
                    <a:pt x="4529" y="8368"/>
                    <a:pt x="4982" y="8469"/>
                    <a:pt x="5434" y="8469"/>
                  </a:cubicBezTo>
                  <a:cubicBezTo>
                    <a:pt x="5887" y="8469"/>
                    <a:pt x="6338" y="8368"/>
                    <a:pt x="6755" y="8167"/>
                  </a:cubicBezTo>
                  <a:close/>
                  <a:moveTo>
                    <a:pt x="3876" y="0"/>
                  </a:moveTo>
                  <a:cubicBezTo>
                    <a:pt x="2724" y="0"/>
                    <a:pt x="1822" y="992"/>
                    <a:pt x="1938" y="2141"/>
                  </a:cubicBezTo>
                  <a:lnTo>
                    <a:pt x="2163" y="4371"/>
                  </a:lnTo>
                  <a:cubicBezTo>
                    <a:pt x="1829" y="4433"/>
                    <a:pt x="1565" y="4701"/>
                    <a:pt x="1532" y="5031"/>
                  </a:cubicBezTo>
                  <a:cubicBezTo>
                    <a:pt x="1485" y="5472"/>
                    <a:pt x="1833" y="5856"/>
                    <a:pt x="2279" y="5856"/>
                  </a:cubicBezTo>
                  <a:lnTo>
                    <a:pt x="2431" y="5856"/>
                  </a:lnTo>
                  <a:cubicBezTo>
                    <a:pt x="2550" y="6697"/>
                    <a:pt x="3010" y="7446"/>
                    <a:pt x="3709" y="7928"/>
                  </a:cubicBezTo>
                  <a:lnTo>
                    <a:pt x="3709" y="8866"/>
                  </a:lnTo>
                  <a:cubicBezTo>
                    <a:pt x="3705" y="9065"/>
                    <a:pt x="3575" y="9239"/>
                    <a:pt x="3387" y="9297"/>
                  </a:cubicBezTo>
                  <a:lnTo>
                    <a:pt x="1087" y="9974"/>
                  </a:lnTo>
                  <a:cubicBezTo>
                    <a:pt x="446" y="10163"/>
                    <a:pt x="4" y="10753"/>
                    <a:pt x="0" y="11423"/>
                  </a:cubicBezTo>
                  <a:lnTo>
                    <a:pt x="0" y="13712"/>
                  </a:lnTo>
                  <a:cubicBezTo>
                    <a:pt x="0" y="13848"/>
                    <a:pt x="103" y="13916"/>
                    <a:pt x="205" y="13916"/>
                  </a:cubicBezTo>
                  <a:cubicBezTo>
                    <a:pt x="307" y="13916"/>
                    <a:pt x="410" y="13848"/>
                    <a:pt x="410" y="13712"/>
                  </a:cubicBezTo>
                  <a:lnTo>
                    <a:pt x="410" y="11423"/>
                  </a:lnTo>
                  <a:cubicBezTo>
                    <a:pt x="410" y="10934"/>
                    <a:pt x="732" y="10503"/>
                    <a:pt x="1203" y="10362"/>
                  </a:cubicBezTo>
                  <a:lnTo>
                    <a:pt x="1873" y="10166"/>
                  </a:lnTo>
                  <a:cubicBezTo>
                    <a:pt x="2333" y="11745"/>
                    <a:pt x="3778" y="12828"/>
                    <a:pt x="5422" y="12828"/>
                  </a:cubicBezTo>
                  <a:cubicBezTo>
                    <a:pt x="7066" y="12825"/>
                    <a:pt x="8512" y="11734"/>
                    <a:pt x="8968" y="10155"/>
                  </a:cubicBezTo>
                  <a:lnTo>
                    <a:pt x="9670" y="10362"/>
                  </a:lnTo>
                  <a:cubicBezTo>
                    <a:pt x="10138" y="10503"/>
                    <a:pt x="10460" y="10934"/>
                    <a:pt x="10464" y="11423"/>
                  </a:cubicBezTo>
                  <a:lnTo>
                    <a:pt x="10464" y="13712"/>
                  </a:lnTo>
                  <a:cubicBezTo>
                    <a:pt x="10464" y="13848"/>
                    <a:pt x="10565" y="13916"/>
                    <a:pt x="10666" y="13916"/>
                  </a:cubicBezTo>
                  <a:cubicBezTo>
                    <a:pt x="10768" y="13916"/>
                    <a:pt x="10869" y="13848"/>
                    <a:pt x="10869" y="13712"/>
                  </a:cubicBezTo>
                  <a:lnTo>
                    <a:pt x="10869" y="11423"/>
                  </a:lnTo>
                  <a:cubicBezTo>
                    <a:pt x="10866" y="10753"/>
                    <a:pt x="10424" y="10163"/>
                    <a:pt x="9783" y="9974"/>
                  </a:cubicBezTo>
                  <a:lnTo>
                    <a:pt x="7487" y="9297"/>
                  </a:lnTo>
                  <a:cubicBezTo>
                    <a:pt x="7295" y="9239"/>
                    <a:pt x="7164" y="9065"/>
                    <a:pt x="7164" y="8866"/>
                  </a:cubicBezTo>
                  <a:lnTo>
                    <a:pt x="7164" y="7928"/>
                  </a:lnTo>
                  <a:cubicBezTo>
                    <a:pt x="7860" y="7443"/>
                    <a:pt x="8323" y="6693"/>
                    <a:pt x="8443" y="5853"/>
                  </a:cubicBezTo>
                  <a:lnTo>
                    <a:pt x="8562" y="5853"/>
                  </a:lnTo>
                  <a:cubicBezTo>
                    <a:pt x="8961" y="5853"/>
                    <a:pt x="9301" y="5559"/>
                    <a:pt x="9341" y="5183"/>
                  </a:cubicBezTo>
                  <a:cubicBezTo>
                    <a:pt x="9381" y="4784"/>
                    <a:pt x="9102" y="4426"/>
                    <a:pt x="8707" y="4368"/>
                  </a:cubicBezTo>
                  <a:lnTo>
                    <a:pt x="8841" y="2619"/>
                  </a:lnTo>
                  <a:cubicBezTo>
                    <a:pt x="9297" y="2198"/>
                    <a:pt x="9450" y="1539"/>
                    <a:pt x="9221" y="960"/>
                  </a:cubicBezTo>
                  <a:cubicBezTo>
                    <a:pt x="8997" y="380"/>
                    <a:pt x="8439" y="0"/>
                    <a:pt x="7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7"/>
            <p:cNvSpPr/>
            <p:nvPr/>
          </p:nvSpPr>
          <p:spPr>
            <a:xfrm>
              <a:off x="7701574" y="2534128"/>
              <a:ext cx="25667" cy="10749"/>
            </a:xfrm>
            <a:custGeom>
              <a:avLst/>
              <a:gdLst/>
              <a:ahLst/>
              <a:cxnLst/>
              <a:rect l="l" t="t" r="r" b="b"/>
              <a:pathLst>
                <a:path w="979" h="410" extrusionOk="0">
                  <a:moveTo>
                    <a:pt x="272" y="0"/>
                  </a:moveTo>
                  <a:cubicBezTo>
                    <a:pt x="1" y="0"/>
                    <a:pt x="1" y="410"/>
                    <a:pt x="272" y="410"/>
                  </a:cubicBezTo>
                  <a:lnTo>
                    <a:pt x="707" y="410"/>
                  </a:lnTo>
                  <a:cubicBezTo>
                    <a:pt x="979" y="410"/>
                    <a:pt x="979" y="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7"/>
            <p:cNvSpPr/>
            <p:nvPr/>
          </p:nvSpPr>
          <p:spPr>
            <a:xfrm>
              <a:off x="7770133" y="2534128"/>
              <a:ext cx="25667" cy="10749"/>
            </a:xfrm>
            <a:custGeom>
              <a:avLst/>
              <a:gdLst/>
              <a:ahLst/>
              <a:cxnLst/>
              <a:rect l="l" t="t" r="r" b="b"/>
              <a:pathLst>
                <a:path w="979" h="410" extrusionOk="0">
                  <a:moveTo>
                    <a:pt x="272" y="0"/>
                  </a:moveTo>
                  <a:cubicBezTo>
                    <a:pt x="1" y="0"/>
                    <a:pt x="1" y="410"/>
                    <a:pt x="272" y="410"/>
                  </a:cubicBezTo>
                  <a:lnTo>
                    <a:pt x="710" y="410"/>
                  </a:lnTo>
                  <a:cubicBezTo>
                    <a:pt x="978" y="410"/>
                    <a:pt x="97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" name="Google Shape;1306;p47"/>
          <p:cNvGrpSpPr/>
          <p:nvPr/>
        </p:nvGrpSpPr>
        <p:grpSpPr>
          <a:xfrm>
            <a:off x="1784368" y="1988081"/>
            <a:ext cx="283685" cy="302527"/>
            <a:chOff x="1694062" y="2253056"/>
            <a:chExt cx="283685" cy="302527"/>
          </a:xfrm>
        </p:grpSpPr>
        <p:sp>
          <p:nvSpPr>
            <p:cNvPr id="1307" name="Google Shape;1307;p47"/>
            <p:cNvSpPr/>
            <p:nvPr/>
          </p:nvSpPr>
          <p:spPr>
            <a:xfrm>
              <a:off x="1695322" y="2257445"/>
              <a:ext cx="281099" cy="284229"/>
            </a:xfrm>
            <a:custGeom>
              <a:avLst/>
              <a:gdLst/>
              <a:ahLst/>
              <a:cxnLst/>
              <a:rect l="l" t="t" r="r" b="b"/>
              <a:pathLst>
                <a:path w="12935" h="13079" extrusionOk="0">
                  <a:moveTo>
                    <a:pt x="5633" y="1"/>
                  </a:moveTo>
                  <a:cubicBezTo>
                    <a:pt x="4651" y="1"/>
                    <a:pt x="2674" y="946"/>
                    <a:pt x="2453" y="2782"/>
                  </a:cubicBezTo>
                  <a:cubicBezTo>
                    <a:pt x="2326" y="3865"/>
                    <a:pt x="1906" y="3992"/>
                    <a:pt x="1674" y="4756"/>
                  </a:cubicBezTo>
                  <a:cubicBezTo>
                    <a:pt x="1424" y="5575"/>
                    <a:pt x="1638" y="6082"/>
                    <a:pt x="1428" y="6821"/>
                  </a:cubicBezTo>
                  <a:cubicBezTo>
                    <a:pt x="1218" y="7563"/>
                    <a:pt x="801" y="7777"/>
                    <a:pt x="819" y="9030"/>
                  </a:cubicBezTo>
                  <a:cubicBezTo>
                    <a:pt x="841" y="10482"/>
                    <a:pt x="1" y="10808"/>
                    <a:pt x="330" y="11771"/>
                  </a:cubicBezTo>
                  <a:cubicBezTo>
                    <a:pt x="573" y="12488"/>
                    <a:pt x="1891" y="13079"/>
                    <a:pt x="1891" y="13079"/>
                  </a:cubicBezTo>
                  <a:lnTo>
                    <a:pt x="11044" y="13079"/>
                  </a:lnTo>
                  <a:cubicBezTo>
                    <a:pt x="11044" y="13079"/>
                    <a:pt x="12362" y="12492"/>
                    <a:pt x="12608" y="11771"/>
                  </a:cubicBezTo>
                  <a:cubicBezTo>
                    <a:pt x="12934" y="10808"/>
                    <a:pt x="12097" y="10482"/>
                    <a:pt x="12116" y="9030"/>
                  </a:cubicBezTo>
                  <a:cubicBezTo>
                    <a:pt x="12134" y="7777"/>
                    <a:pt x="11717" y="7559"/>
                    <a:pt x="11507" y="6821"/>
                  </a:cubicBezTo>
                  <a:cubicBezTo>
                    <a:pt x="11301" y="6085"/>
                    <a:pt x="11511" y="5575"/>
                    <a:pt x="11264" y="4756"/>
                  </a:cubicBezTo>
                  <a:cubicBezTo>
                    <a:pt x="11033" y="3992"/>
                    <a:pt x="10613" y="3865"/>
                    <a:pt x="10482" y="2782"/>
                  </a:cubicBezTo>
                  <a:cubicBezTo>
                    <a:pt x="10265" y="946"/>
                    <a:pt x="8284" y="1"/>
                    <a:pt x="7302" y="1"/>
                  </a:cubicBezTo>
                  <a:cubicBezTo>
                    <a:pt x="7027" y="1"/>
                    <a:pt x="6839" y="73"/>
                    <a:pt x="6708" y="157"/>
                  </a:cubicBezTo>
                  <a:cubicBezTo>
                    <a:pt x="6636" y="205"/>
                    <a:pt x="6552" y="230"/>
                    <a:pt x="6467" y="230"/>
                  </a:cubicBezTo>
                  <a:cubicBezTo>
                    <a:pt x="6383" y="230"/>
                    <a:pt x="6299" y="205"/>
                    <a:pt x="6227" y="157"/>
                  </a:cubicBezTo>
                  <a:cubicBezTo>
                    <a:pt x="6100" y="73"/>
                    <a:pt x="5912" y="1"/>
                    <a:pt x="56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7"/>
            <p:cNvSpPr/>
            <p:nvPr/>
          </p:nvSpPr>
          <p:spPr>
            <a:xfrm>
              <a:off x="1695409" y="2257445"/>
              <a:ext cx="140517" cy="284229"/>
            </a:xfrm>
            <a:custGeom>
              <a:avLst/>
              <a:gdLst/>
              <a:ahLst/>
              <a:cxnLst/>
              <a:rect l="l" t="t" r="r" b="b"/>
              <a:pathLst>
                <a:path w="6466" h="13079" extrusionOk="0">
                  <a:moveTo>
                    <a:pt x="5629" y="1"/>
                  </a:moveTo>
                  <a:cubicBezTo>
                    <a:pt x="4647" y="1"/>
                    <a:pt x="2670" y="946"/>
                    <a:pt x="2452" y="2782"/>
                  </a:cubicBezTo>
                  <a:cubicBezTo>
                    <a:pt x="2322" y="3865"/>
                    <a:pt x="1902" y="3992"/>
                    <a:pt x="1670" y="4756"/>
                  </a:cubicBezTo>
                  <a:cubicBezTo>
                    <a:pt x="1420" y="5575"/>
                    <a:pt x="1634" y="6082"/>
                    <a:pt x="1424" y="6824"/>
                  </a:cubicBezTo>
                  <a:cubicBezTo>
                    <a:pt x="1214" y="7563"/>
                    <a:pt x="797" y="7777"/>
                    <a:pt x="815" y="9030"/>
                  </a:cubicBezTo>
                  <a:cubicBezTo>
                    <a:pt x="837" y="10482"/>
                    <a:pt x="1" y="10808"/>
                    <a:pt x="326" y="11771"/>
                  </a:cubicBezTo>
                  <a:cubicBezTo>
                    <a:pt x="569" y="12492"/>
                    <a:pt x="1887" y="13079"/>
                    <a:pt x="1887" y="13079"/>
                  </a:cubicBezTo>
                  <a:lnTo>
                    <a:pt x="6465" y="13079"/>
                  </a:lnTo>
                  <a:lnTo>
                    <a:pt x="6465" y="229"/>
                  </a:lnTo>
                  <a:cubicBezTo>
                    <a:pt x="6378" y="229"/>
                    <a:pt x="6295" y="204"/>
                    <a:pt x="6223" y="157"/>
                  </a:cubicBezTo>
                  <a:cubicBezTo>
                    <a:pt x="6096" y="73"/>
                    <a:pt x="5908" y="1"/>
                    <a:pt x="56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7"/>
            <p:cNvSpPr/>
            <p:nvPr/>
          </p:nvSpPr>
          <p:spPr>
            <a:xfrm>
              <a:off x="1726963" y="2428017"/>
              <a:ext cx="217882" cy="123197"/>
            </a:xfrm>
            <a:custGeom>
              <a:avLst/>
              <a:gdLst/>
              <a:ahLst/>
              <a:cxnLst/>
              <a:rect l="l" t="t" r="r" b="b"/>
              <a:pathLst>
                <a:path w="10026" h="5669" extrusionOk="0">
                  <a:moveTo>
                    <a:pt x="3706" y="0"/>
                  </a:moveTo>
                  <a:lnTo>
                    <a:pt x="3706" y="1126"/>
                  </a:lnTo>
                  <a:cubicBezTo>
                    <a:pt x="3706" y="1496"/>
                    <a:pt x="3470" y="1825"/>
                    <a:pt x="3123" y="1949"/>
                  </a:cubicBezTo>
                  <a:lnTo>
                    <a:pt x="874" y="2742"/>
                  </a:lnTo>
                  <a:cubicBezTo>
                    <a:pt x="349" y="2926"/>
                    <a:pt x="1" y="3423"/>
                    <a:pt x="1" y="3977"/>
                  </a:cubicBezTo>
                  <a:lnTo>
                    <a:pt x="1" y="5668"/>
                  </a:lnTo>
                  <a:lnTo>
                    <a:pt x="10026" y="5668"/>
                  </a:lnTo>
                  <a:lnTo>
                    <a:pt x="10026" y="3977"/>
                  </a:lnTo>
                  <a:cubicBezTo>
                    <a:pt x="10026" y="3423"/>
                    <a:pt x="9674" y="2926"/>
                    <a:pt x="9153" y="2742"/>
                  </a:cubicBezTo>
                  <a:lnTo>
                    <a:pt x="6904" y="1949"/>
                  </a:lnTo>
                  <a:cubicBezTo>
                    <a:pt x="6553" y="1825"/>
                    <a:pt x="6321" y="1496"/>
                    <a:pt x="6321" y="1126"/>
                  </a:cubicBezTo>
                  <a:lnTo>
                    <a:pt x="63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7"/>
            <p:cNvSpPr/>
            <p:nvPr/>
          </p:nvSpPr>
          <p:spPr>
            <a:xfrm>
              <a:off x="1726963" y="2476088"/>
              <a:ext cx="217882" cy="75126"/>
            </a:xfrm>
            <a:custGeom>
              <a:avLst/>
              <a:gdLst/>
              <a:ahLst/>
              <a:cxnLst/>
              <a:rect l="l" t="t" r="r" b="b"/>
              <a:pathLst>
                <a:path w="10026" h="3457" extrusionOk="0">
                  <a:moveTo>
                    <a:pt x="2373" y="1"/>
                  </a:moveTo>
                  <a:lnTo>
                    <a:pt x="874" y="530"/>
                  </a:lnTo>
                  <a:cubicBezTo>
                    <a:pt x="349" y="714"/>
                    <a:pt x="1" y="1211"/>
                    <a:pt x="1" y="1765"/>
                  </a:cubicBezTo>
                  <a:lnTo>
                    <a:pt x="1" y="3456"/>
                  </a:lnTo>
                  <a:lnTo>
                    <a:pt x="10026" y="3456"/>
                  </a:lnTo>
                  <a:lnTo>
                    <a:pt x="10026" y="1765"/>
                  </a:lnTo>
                  <a:cubicBezTo>
                    <a:pt x="10026" y="1211"/>
                    <a:pt x="9674" y="714"/>
                    <a:pt x="9153" y="530"/>
                  </a:cubicBezTo>
                  <a:lnTo>
                    <a:pt x="7650" y="1"/>
                  </a:lnTo>
                  <a:cubicBezTo>
                    <a:pt x="7060" y="816"/>
                    <a:pt x="6256" y="1721"/>
                    <a:pt x="5318" y="2217"/>
                  </a:cubicBezTo>
                  <a:cubicBezTo>
                    <a:pt x="5222" y="2268"/>
                    <a:pt x="5117" y="2293"/>
                    <a:pt x="5011" y="2293"/>
                  </a:cubicBezTo>
                  <a:cubicBezTo>
                    <a:pt x="4906" y="2293"/>
                    <a:pt x="4801" y="2268"/>
                    <a:pt x="4705" y="2217"/>
                  </a:cubicBezTo>
                  <a:cubicBezTo>
                    <a:pt x="3771" y="1721"/>
                    <a:pt x="2967" y="819"/>
                    <a:pt x="2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7"/>
            <p:cNvSpPr/>
            <p:nvPr/>
          </p:nvSpPr>
          <p:spPr>
            <a:xfrm>
              <a:off x="1807479" y="2428017"/>
              <a:ext cx="56850" cy="23666"/>
            </a:xfrm>
            <a:custGeom>
              <a:avLst/>
              <a:gdLst/>
              <a:ahLst/>
              <a:cxnLst/>
              <a:rect l="l" t="t" r="r" b="b"/>
              <a:pathLst>
                <a:path w="2616" h="1089" extrusionOk="0">
                  <a:moveTo>
                    <a:pt x="1" y="0"/>
                  </a:moveTo>
                  <a:lnTo>
                    <a:pt x="1" y="811"/>
                  </a:lnTo>
                  <a:cubicBezTo>
                    <a:pt x="416" y="996"/>
                    <a:pt x="861" y="1088"/>
                    <a:pt x="1307" y="1088"/>
                  </a:cubicBezTo>
                  <a:cubicBezTo>
                    <a:pt x="1753" y="1088"/>
                    <a:pt x="2199" y="996"/>
                    <a:pt x="2616" y="811"/>
                  </a:cubicBezTo>
                  <a:lnTo>
                    <a:pt x="26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7"/>
            <p:cNvSpPr/>
            <p:nvPr/>
          </p:nvSpPr>
          <p:spPr>
            <a:xfrm>
              <a:off x="1774273" y="2295389"/>
              <a:ext cx="123197" cy="142082"/>
            </a:xfrm>
            <a:custGeom>
              <a:avLst/>
              <a:gdLst/>
              <a:ahLst/>
              <a:cxnLst/>
              <a:rect l="l" t="t" r="r" b="b"/>
              <a:pathLst>
                <a:path w="5669" h="6538" extrusionOk="0">
                  <a:moveTo>
                    <a:pt x="1" y="0"/>
                  </a:moveTo>
                  <a:lnTo>
                    <a:pt x="1" y="3705"/>
                  </a:lnTo>
                  <a:cubicBezTo>
                    <a:pt x="1" y="5270"/>
                    <a:pt x="1272" y="6538"/>
                    <a:pt x="2836" y="6538"/>
                  </a:cubicBezTo>
                  <a:cubicBezTo>
                    <a:pt x="4401" y="6538"/>
                    <a:pt x="5668" y="5270"/>
                    <a:pt x="5668" y="3705"/>
                  </a:cubicBezTo>
                  <a:lnTo>
                    <a:pt x="56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7"/>
            <p:cNvSpPr/>
            <p:nvPr/>
          </p:nvSpPr>
          <p:spPr>
            <a:xfrm>
              <a:off x="1774056" y="2295389"/>
              <a:ext cx="123414" cy="142103"/>
            </a:xfrm>
            <a:custGeom>
              <a:avLst/>
              <a:gdLst/>
              <a:ahLst/>
              <a:cxnLst/>
              <a:rect l="l" t="t" r="r" b="b"/>
              <a:pathLst>
                <a:path w="5679" h="6539" extrusionOk="0">
                  <a:moveTo>
                    <a:pt x="11" y="0"/>
                  </a:moveTo>
                  <a:lnTo>
                    <a:pt x="11" y="3705"/>
                  </a:lnTo>
                  <a:cubicBezTo>
                    <a:pt x="1" y="5292"/>
                    <a:pt x="1294" y="6538"/>
                    <a:pt x="2824" y="6538"/>
                  </a:cubicBezTo>
                  <a:cubicBezTo>
                    <a:pt x="2974" y="6538"/>
                    <a:pt x="3127" y="6526"/>
                    <a:pt x="3281" y="6501"/>
                  </a:cubicBezTo>
                  <a:cubicBezTo>
                    <a:pt x="1901" y="6288"/>
                    <a:pt x="883" y="5100"/>
                    <a:pt x="883" y="3705"/>
                  </a:cubicBezTo>
                  <a:lnTo>
                    <a:pt x="883" y="3293"/>
                  </a:lnTo>
                  <a:cubicBezTo>
                    <a:pt x="887" y="2898"/>
                    <a:pt x="1003" y="2514"/>
                    <a:pt x="1217" y="2184"/>
                  </a:cubicBezTo>
                  <a:lnTo>
                    <a:pt x="1220" y="2177"/>
                  </a:lnTo>
                  <a:cubicBezTo>
                    <a:pt x="1532" y="1681"/>
                    <a:pt x="1785" y="1616"/>
                    <a:pt x="2169" y="1518"/>
                  </a:cubicBezTo>
                  <a:cubicBezTo>
                    <a:pt x="2404" y="1467"/>
                    <a:pt x="2633" y="1388"/>
                    <a:pt x="2846" y="1275"/>
                  </a:cubicBezTo>
                  <a:cubicBezTo>
                    <a:pt x="3056" y="1388"/>
                    <a:pt x="3285" y="1467"/>
                    <a:pt x="3520" y="1518"/>
                  </a:cubicBezTo>
                  <a:cubicBezTo>
                    <a:pt x="3904" y="1616"/>
                    <a:pt x="4157" y="1681"/>
                    <a:pt x="4472" y="2181"/>
                  </a:cubicBezTo>
                  <a:cubicBezTo>
                    <a:pt x="4867" y="2818"/>
                    <a:pt x="5331" y="3144"/>
                    <a:pt x="5668" y="3383"/>
                  </a:cubicBezTo>
                  <a:lnTo>
                    <a:pt x="5678" y="3390"/>
                  </a:lnTo>
                  <a:lnTo>
                    <a:pt x="56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7"/>
            <p:cNvSpPr/>
            <p:nvPr/>
          </p:nvSpPr>
          <p:spPr>
            <a:xfrm>
              <a:off x="1711534" y="2257445"/>
              <a:ext cx="124392" cy="212210"/>
            </a:xfrm>
            <a:custGeom>
              <a:avLst/>
              <a:gdLst/>
              <a:ahLst/>
              <a:cxnLst/>
              <a:rect l="l" t="t" r="r" b="b"/>
              <a:pathLst>
                <a:path w="5724" h="9765" extrusionOk="0">
                  <a:moveTo>
                    <a:pt x="4887" y="1"/>
                  </a:moveTo>
                  <a:cubicBezTo>
                    <a:pt x="3909" y="1"/>
                    <a:pt x="1928" y="946"/>
                    <a:pt x="1710" y="2782"/>
                  </a:cubicBezTo>
                  <a:cubicBezTo>
                    <a:pt x="1580" y="3865"/>
                    <a:pt x="1160" y="3992"/>
                    <a:pt x="928" y="4756"/>
                  </a:cubicBezTo>
                  <a:cubicBezTo>
                    <a:pt x="678" y="5575"/>
                    <a:pt x="892" y="6082"/>
                    <a:pt x="682" y="6821"/>
                  </a:cubicBezTo>
                  <a:cubicBezTo>
                    <a:pt x="472" y="7559"/>
                    <a:pt x="55" y="7777"/>
                    <a:pt x="73" y="9030"/>
                  </a:cubicBezTo>
                  <a:cubicBezTo>
                    <a:pt x="77" y="9276"/>
                    <a:pt x="55" y="9526"/>
                    <a:pt x="1" y="9765"/>
                  </a:cubicBezTo>
                  <a:cubicBezTo>
                    <a:pt x="490" y="8284"/>
                    <a:pt x="1580" y="7632"/>
                    <a:pt x="1692" y="6208"/>
                  </a:cubicBezTo>
                  <a:cubicBezTo>
                    <a:pt x="1714" y="5955"/>
                    <a:pt x="1667" y="5698"/>
                    <a:pt x="1750" y="5459"/>
                  </a:cubicBezTo>
                  <a:cubicBezTo>
                    <a:pt x="2044" y="4618"/>
                    <a:pt x="2880" y="4644"/>
                    <a:pt x="3543" y="3579"/>
                  </a:cubicBezTo>
                  <a:cubicBezTo>
                    <a:pt x="4325" y="2326"/>
                    <a:pt x="5158" y="2891"/>
                    <a:pt x="5723" y="2181"/>
                  </a:cubicBezTo>
                  <a:lnTo>
                    <a:pt x="5723" y="229"/>
                  </a:lnTo>
                  <a:cubicBezTo>
                    <a:pt x="5636" y="229"/>
                    <a:pt x="5553" y="204"/>
                    <a:pt x="5481" y="157"/>
                  </a:cubicBezTo>
                  <a:cubicBezTo>
                    <a:pt x="5354" y="73"/>
                    <a:pt x="5166" y="1"/>
                    <a:pt x="48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7"/>
            <p:cNvSpPr/>
            <p:nvPr/>
          </p:nvSpPr>
          <p:spPr>
            <a:xfrm>
              <a:off x="1815324" y="2395072"/>
              <a:ext cx="41116" cy="13669"/>
            </a:xfrm>
            <a:custGeom>
              <a:avLst/>
              <a:gdLst/>
              <a:ahLst/>
              <a:cxnLst/>
              <a:rect l="l" t="t" r="r" b="b"/>
              <a:pathLst>
                <a:path w="1892" h="629" extrusionOk="0">
                  <a:moveTo>
                    <a:pt x="293" y="1"/>
                  </a:moveTo>
                  <a:cubicBezTo>
                    <a:pt x="134" y="1"/>
                    <a:pt x="0" y="206"/>
                    <a:pt x="151" y="353"/>
                  </a:cubicBezTo>
                  <a:cubicBezTo>
                    <a:pt x="324" y="527"/>
                    <a:pt x="625" y="629"/>
                    <a:pt x="947" y="629"/>
                  </a:cubicBezTo>
                  <a:cubicBezTo>
                    <a:pt x="1270" y="629"/>
                    <a:pt x="1567" y="527"/>
                    <a:pt x="1744" y="353"/>
                  </a:cubicBezTo>
                  <a:cubicBezTo>
                    <a:pt x="1892" y="206"/>
                    <a:pt x="1757" y="1"/>
                    <a:pt x="1599" y="1"/>
                  </a:cubicBezTo>
                  <a:cubicBezTo>
                    <a:pt x="1552" y="1"/>
                    <a:pt x="1502" y="19"/>
                    <a:pt x="1458" y="64"/>
                  </a:cubicBezTo>
                  <a:cubicBezTo>
                    <a:pt x="1382" y="136"/>
                    <a:pt x="1204" y="223"/>
                    <a:pt x="947" y="223"/>
                  </a:cubicBezTo>
                  <a:cubicBezTo>
                    <a:pt x="687" y="223"/>
                    <a:pt x="509" y="136"/>
                    <a:pt x="437" y="64"/>
                  </a:cubicBezTo>
                  <a:cubicBezTo>
                    <a:pt x="391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7"/>
            <p:cNvSpPr/>
            <p:nvPr/>
          </p:nvSpPr>
          <p:spPr>
            <a:xfrm>
              <a:off x="1803002" y="2361975"/>
              <a:ext cx="8910" cy="13582"/>
            </a:xfrm>
            <a:custGeom>
              <a:avLst/>
              <a:gdLst/>
              <a:ahLst/>
              <a:cxnLst/>
              <a:rect l="l" t="t" r="r" b="b"/>
              <a:pathLst>
                <a:path w="410" h="625" extrusionOk="0">
                  <a:moveTo>
                    <a:pt x="207" y="0"/>
                  </a:moveTo>
                  <a:cubicBezTo>
                    <a:pt x="95" y="0"/>
                    <a:pt x="0" y="91"/>
                    <a:pt x="0" y="203"/>
                  </a:cubicBezTo>
                  <a:lnTo>
                    <a:pt x="0" y="421"/>
                  </a:lnTo>
                  <a:cubicBezTo>
                    <a:pt x="0" y="556"/>
                    <a:pt x="103" y="624"/>
                    <a:pt x="205" y="624"/>
                  </a:cubicBezTo>
                  <a:cubicBezTo>
                    <a:pt x="307" y="624"/>
                    <a:pt x="410" y="556"/>
                    <a:pt x="410" y="421"/>
                  </a:cubicBezTo>
                  <a:lnTo>
                    <a:pt x="410" y="203"/>
                  </a:lnTo>
                  <a:cubicBezTo>
                    <a:pt x="410" y="91"/>
                    <a:pt x="31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7"/>
            <p:cNvSpPr/>
            <p:nvPr/>
          </p:nvSpPr>
          <p:spPr>
            <a:xfrm>
              <a:off x="1859896" y="2361975"/>
              <a:ext cx="8845" cy="13582"/>
            </a:xfrm>
            <a:custGeom>
              <a:avLst/>
              <a:gdLst/>
              <a:ahLst/>
              <a:cxnLst/>
              <a:rect l="l" t="t" r="r" b="b"/>
              <a:pathLst>
                <a:path w="407" h="625" extrusionOk="0">
                  <a:moveTo>
                    <a:pt x="204" y="0"/>
                  </a:moveTo>
                  <a:cubicBezTo>
                    <a:pt x="91" y="0"/>
                    <a:pt x="1" y="91"/>
                    <a:pt x="1" y="203"/>
                  </a:cubicBezTo>
                  <a:lnTo>
                    <a:pt x="1" y="421"/>
                  </a:lnTo>
                  <a:cubicBezTo>
                    <a:pt x="1" y="556"/>
                    <a:pt x="102" y="624"/>
                    <a:pt x="204" y="624"/>
                  </a:cubicBezTo>
                  <a:cubicBezTo>
                    <a:pt x="305" y="624"/>
                    <a:pt x="407" y="556"/>
                    <a:pt x="407" y="421"/>
                  </a:cubicBezTo>
                  <a:lnTo>
                    <a:pt x="407" y="203"/>
                  </a:lnTo>
                  <a:cubicBezTo>
                    <a:pt x="407" y="91"/>
                    <a:pt x="316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7"/>
            <p:cNvSpPr/>
            <p:nvPr/>
          </p:nvSpPr>
          <p:spPr>
            <a:xfrm>
              <a:off x="1796787" y="2347806"/>
              <a:ext cx="21275" cy="8845"/>
            </a:xfrm>
            <a:custGeom>
              <a:avLst/>
              <a:gdLst/>
              <a:ahLst/>
              <a:cxnLst/>
              <a:rect l="l" t="t" r="r" b="b"/>
              <a:pathLst>
                <a:path w="979" h="407" extrusionOk="0">
                  <a:moveTo>
                    <a:pt x="272" y="1"/>
                  </a:moveTo>
                  <a:cubicBezTo>
                    <a:pt x="0" y="1"/>
                    <a:pt x="0" y="406"/>
                    <a:pt x="272" y="406"/>
                  </a:cubicBezTo>
                  <a:lnTo>
                    <a:pt x="710" y="406"/>
                  </a:lnTo>
                  <a:cubicBezTo>
                    <a:pt x="978" y="406"/>
                    <a:pt x="978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7"/>
            <p:cNvSpPr/>
            <p:nvPr/>
          </p:nvSpPr>
          <p:spPr>
            <a:xfrm>
              <a:off x="1853681" y="2347806"/>
              <a:ext cx="21275" cy="8845"/>
            </a:xfrm>
            <a:custGeom>
              <a:avLst/>
              <a:gdLst/>
              <a:ahLst/>
              <a:cxnLst/>
              <a:rect l="l" t="t" r="r" b="b"/>
              <a:pathLst>
                <a:path w="979" h="407" extrusionOk="0">
                  <a:moveTo>
                    <a:pt x="272" y="1"/>
                  </a:moveTo>
                  <a:cubicBezTo>
                    <a:pt x="1" y="1"/>
                    <a:pt x="1" y="406"/>
                    <a:pt x="272" y="406"/>
                  </a:cubicBezTo>
                  <a:lnTo>
                    <a:pt x="707" y="406"/>
                  </a:lnTo>
                  <a:cubicBezTo>
                    <a:pt x="979" y="406"/>
                    <a:pt x="979" y="1"/>
                    <a:pt x="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7"/>
            <p:cNvSpPr/>
            <p:nvPr/>
          </p:nvSpPr>
          <p:spPr>
            <a:xfrm>
              <a:off x="1835904" y="2257445"/>
              <a:ext cx="124284" cy="212210"/>
            </a:xfrm>
            <a:custGeom>
              <a:avLst/>
              <a:gdLst/>
              <a:ahLst/>
              <a:cxnLst/>
              <a:rect l="l" t="t" r="r" b="b"/>
              <a:pathLst>
                <a:path w="5719" h="9765" extrusionOk="0">
                  <a:moveTo>
                    <a:pt x="833" y="1"/>
                  </a:moveTo>
                  <a:cubicBezTo>
                    <a:pt x="558" y="1"/>
                    <a:pt x="370" y="73"/>
                    <a:pt x="239" y="157"/>
                  </a:cubicBezTo>
                  <a:cubicBezTo>
                    <a:pt x="171" y="204"/>
                    <a:pt x="84" y="229"/>
                    <a:pt x="0" y="229"/>
                  </a:cubicBezTo>
                  <a:lnTo>
                    <a:pt x="0" y="2181"/>
                  </a:lnTo>
                  <a:cubicBezTo>
                    <a:pt x="562" y="2891"/>
                    <a:pt x="1398" y="2326"/>
                    <a:pt x="2181" y="3579"/>
                  </a:cubicBezTo>
                  <a:cubicBezTo>
                    <a:pt x="2843" y="4644"/>
                    <a:pt x="3676" y="4618"/>
                    <a:pt x="3970" y="5459"/>
                  </a:cubicBezTo>
                  <a:cubicBezTo>
                    <a:pt x="4053" y="5698"/>
                    <a:pt x="4010" y="5955"/>
                    <a:pt x="4028" y="6208"/>
                  </a:cubicBezTo>
                  <a:cubicBezTo>
                    <a:pt x="4140" y="7632"/>
                    <a:pt x="5230" y="8284"/>
                    <a:pt x="5719" y="9765"/>
                  </a:cubicBezTo>
                  <a:cubicBezTo>
                    <a:pt x="5668" y="9526"/>
                    <a:pt x="5643" y="9276"/>
                    <a:pt x="5647" y="9030"/>
                  </a:cubicBezTo>
                  <a:cubicBezTo>
                    <a:pt x="5665" y="7777"/>
                    <a:pt x="5248" y="7559"/>
                    <a:pt x="5038" y="6821"/>
                  </a:cubicBezTo>
                  <a:cubicBezTo>
                    <a:pt x="4828" y="6082"/>
                    <a:pt x="5042" y="5575"/>
                    <a:pt x="4795" y="4756"/>
                  </a:cubicBezTo>
                  <a:cubicBezTo>
                    <a:pt x="4564" y="3992"/>
                    <a:pt x="4144" y="3865"/>
                    <a:pt x="4013" y="2782"/>
                  </a:cubicBezTo>
                  <a:cubicBezTo>
                    <a:pt x="3796" y="946"/>
                    <a:pt x="1815" y="1"/>
                    <a:pt x="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7"/>
            <p:cNvSpPr/>
            <p:nvPr/>
          </p:nvSpPr>
          <p:spPr>
            <a:xfrm>
              <a:off x="1694062" y="2253056"/>
              <a:ext cx="283685" cy="302527"/>
            </a:xfrm>
            <a:custGeom>
              <a:avLst/>
              <a:gdLst/>
              <a:ahLst/>
              <a:cxnLst/>
              <a:rect l="l" t="t" r="r" b="b"/>
              <a:pathLst>
                <a:path w="13054" h="13921" extrusionOk="0">
                  <a:moveTo>
                    <a:pt x="7368" y="406"/>
                  </a:moveTo>
                  <a:cubicBezTo>
                    <a:pt x="7943" y="406"/>
                    <a:pt x="8664" y="739"/>
                    <a:pt x="9120" y="1068"/>
                  </a:cubicBezTo>
                  <a:cubicBezTo>
                    <a:pt x="9617" y="1427"/>
                    <a:pt x="10229" y="2050"/>
                    <a:pt x="10345" y="3006"/>
                  </a:cubicBezTo>
                  <a:cubicBezTo>
                    <a:pt x="10428" y="3701"/>
                    <a:pt x="10627" y="4035"/>
                    <a:pt x="10819" y="4353"/>
                  </a:cubicBezTo>
                  <a:cubicBezTo>
                    <a:pt x="10935" y="4549"/>
                    <a:pt x="11047" y="4737"/>
                    <a:pt x="11134" y="5016"/>
                  </a:cubicBezTo>
                  <a:cubicBezTo>
                    <a:pt x="11257" y="5414"/>
                    <a:pt x="11261" y="5730"/>
                    <a:pt x="11265" y="6063"/>
                  </a:cubicBezTo>
                  <a:cubicBezTo>
                    <a:pt x="11268" y="6374"/>
                    <a:pt x="11272" y="6697"/>
                    <a:pt x="11380" y="7077"/>
                  </a:cubicBezTo>
                  <a:cubicBezTo>
                    <a:pt x="11446" y="7301"/>
                    <a:pt x="11536" y="7519"/>
                    <a:pt x="11645" y="7725"/>
                  </a:cubicBezTo>
                  <a:cubicBezTo>
                    <a:pt x="11826" y="8087"/>
                    <a:pt x="11992" y="8435"/>
                    <a:pt x="11982" y="9228"/>
                  </a:cubicBezTo>
                  <a:cubicBezTo>
                    <a:pt x="11971" y="9974"/>
                    <a:pt x="12174" y="10449"/>
                    <a:pt x="12344" y="10829"/>
                  </a:cubicBezTo>
                  <a:cubicBezTo>
                    <a:pt x="12503" y="11224"/>
                    <a:pt x="12615" y="11484"/>
                    <a:pt x="12474" y="11908"/>
                  </a:cubicBezTo>
                  <a:cubicBezTo>
                    <a:pt x="12344" y="12285"/>
                    <a:pt x="11996" y="12564"/>
                    <a:pt x="11743" y="12723"/>
                  </a:cubicBezTo>
                  <a:lnTo>
                    <a:pt x="11743" y="12028"/>
                  </a:lnTo>
                  <a:cubicBezTo>
                    <a:pt x="11743" y="11387"/>
                    <a:pt x="11341" y="10814"/>
                    <a:pt x="10736" y="10601"/>
                  </a:cubicBezTo>
                  <a:lnTo>
                    <a:pt x="8483" y="9808"/>
                  </a:lnTo>
                  <a:cubicBezTo>
                    <a:pt x="8219" y="9713"/>
                    <a:pt x="8038" y="9460"/>
                    <a:pt x="8038" y="9177"/>
                  </a:cubicBezTo>
                  <a:lnTo>
                    <a:pt x="8038" y="8286"/>
                  </a:lnTo>
                  <a:cubicBezTo>
                    <a:pt x="8983" y="7743"/>
                    <a:pt x="9562" y="6740"/>
                    <a:pt x="9566" y="5650"/>
                  </a:cubicBezTo>
                  <a:lnTo>
                    <a:pt x="9566" y="4926"/>
                  </a:lnTo>
                  <a:lnTo>
                    <a:pt x="9609" y="4958"/>
                  </a:lnTo>
                  <a:cubicBezTo>
                    <a:pt x="10048" y="5266"/>
                    <a:pt x="10337" y="5472"/>
                    <a:pt x="10392" y="6171"/>
                  </a:cubicBezTo>
                  <a:cubicBezTo>
                    <a:pt x="10403" y="6280"/>
                    <a:pt x="10489" y="6360"/>
                    <a:pt x="10594" y="6360"/>
                  </a:cubicBezTo>
                  <a:lnTo>
                    <a:pt x="10613" y="6360"/>
                  </a:lnTo>
                  <a:cubicBezTo>
                    <a:pt x="10725" y="6352"/>
                    <a:pt x="10808" y="6255"/>
                    <a:pt x="10801" y="6142"/>
                  </a:cubicBezTo>
                  <a:cubicBezTo>
                    <a:pt x="10729" y="5248"/>
                    <a:pt x="10301" y="4947"/>
                    <a:pt x="9845" y="4625"/>
                  </a:cubicBezTo>
                  <a:cubicBezTo>
                    <a:pt x="9522" y="4400"/>
                    <a:pt x="9186" y="4161"/>
                    <a:pt x="8881" y="3669"/>
                  </a:cubicBezTo>
                  <a:cubicBezTo>
                    <a:pt x="8385" y="2876"/>
                    <a:pt x="7846" y="2742"/>
                    <a:pt x="7415" y="2633"/>
                  </a:cubicBezTo>
                  <a:cubicBezTo>
                    <a:pt x="7205" y="2579"/>
                    <a:pt x="7023" y="2535"/>
                    <a:pt x="6871" y="2423"/>
                  </a:cubicBezTo>
                  <a:cubicBezTo>
                    <a:pt x="6784" y="2365"/>
                    <a:pt x="6734" y="2264"/>
                    <a:pt x="6734" y="2159"/>
                  </a:cubicBezTo>
                  <a:lnTo>
                    <a:pt x="6734" y="1738"/>
                  </a:lnTo>
                  <a:cubicBezTo>
                    <a:pt x="6737" y="1626"/>
                    <a:pt x="6647" y="1532"/>
                    <a:pt x="6538" y="1525"/>
                  </a:cubicBezTo>
                  <a:cubicBezTo>
                    <a:pt x="6536" y="1525"/>
                    <a:pt x="6534" y="1525"/>
                    <a:pt x="6532" y="1525"/>
                  </a:cubicBezTo>
                  <a:cubicBezTo>
                    <a:pt x="6419" y="1525"/>
                    <a:pt x="6325" y="1617"/>
                    <a:pt x="6328" y="1731"/>
                  </a:cubicBezTo>
                  <a:lnTo>
                    <a:pt x="6328" y="2162"/>
                  </a:lnTo>
                  <a:cubicBezTo>
                    <a:pt x="6328" y="2267"/>
                    <a:pt x="6277" y="2369"/>
                    <a:pt x="6190" y="2430"/>
                  </a:cubicBezTo>
                  <a:cubicBezTo>
                    <a:pt x="6035" y="2539"/>
                    <a:pt x="5857" y="2582"/>
                    <a:pt x="5647" y="2637"/>
                  </a:cubicBezTo>
                  <a:cubicBezTo>
                    <a:pt x="5213" y="2745"/>
                    <a:pt x="4673" y="2879"/>
                    <a:pt x="4180" y="3672"/>
                  </a:cubicBezTo>
                  <a:cubicBezTo>
                    <a:pt x="3876" y="4165"/>
                    <a:pt x="3539" y="4397"/>
                    <a:pt x="3217" y="4629"/>
                  </a:cubicBezTo>
                  <a:cubicBezTo>
                    <a:pt x="2764" y="4951"/>
                    <a:pt x="2330" y="5251"/>
                    <a:pt x="2261" y="6146"/>
                  </a:cubicBezTo>
                  <a:cubicBezTo>
                    <a:pt x="2249" y="6290"/>
                    <a:pt x="2359" y="6367"/>
                    <a:pt x="2467" y="6367"/>
                  </a:cubicBezTo>
                  <a:cubicBezTo>
                    <a:pt x="2563" y="6367"/>
                    <a:pt x="2658" y="6306"/>
                    <a:pt x="2667" y="6179"/>
                  </a:cubicBezTo>
                  <a:cubicBezTo>
                    <a:pt x="2725" y="5476"/>
                    <a:pt x="3014" y="5273"/>
                    <a:pt x="3452" y="4962"/>
                  </a:cubicBezTo>
                  <a:cubicBezTo>
                    <a:pt x="3775" y="4737"/>
                    <a:pt x="4177" y="4451"/>
                    <a:pt x="4528" y="3890"/>
                  </a:cubicBezTo>
                  <a:cubicBezTo>
                    <a:pt x="4934" y="3238"/>
                    <a:pt x="5329" y="3136"/>
                    <a:pt x="5749" y="3031"/>
                  </a:cubicBezTo>
                  <a:cubicBezTo>
                    <a:pt x="6017" y="2963"/>
                    <a:pt x="6288" y="2894"/>
                    <a:pt x="6535" y="2676"/>
                  </a:cubicBezTo>
                  <a:cubicBezTo>
                    <a:pt x="6781" y="2894"/>
                    <a:pt x="7052" y="2963"/>
                    <a:pt x="7320" y="3031"/>
                  </a:cubicBezTo>
                  <a:cubicBezTo>
                    <a:pt x="7737" y="3136"/>
                    <a:pt x="8135" y="3234"/>
                    <a:pt x="8541" y="3890"/>
                  </a:cubicBezTo>
                  <a:cubicBezTo>
                    <a:pt x="8708" y="4161"/>
                    <a:pt x="8914" y="4408"/>
                    <a:pt x="9157" y="4618"/>
                  </a:cubicBezTo>
                  <a:lnTo>
                    <a:pt x="9157" y="5621"/>
                  </a:lnTo>
                  <a:cubicBezTo>
                    <a:pt x="9157" y="7070"/>
                    <a:pt x="8001" y="8268"/>
                    <a:pt x="6553" y="8283"/>
                  </a:cubicBezTo>
                  <a:cubicBezTo>
                    <a:pt x="6546" y="8283"/>
                    <a:pt x="6539" y="8283"/>
                    <a:pt x="6533" y="8283"/>
                  </a:cubicBezTo>
                  <a:cubicBezTo>
                    <a:pt x="5079" y="8283"/>
                    <a:pt x="3898" y="7106"/>
                    <a:pt x="3898" y="5653"/>
                  </a:cubicBezTo>
                  <a:lnTo>
                    <a:pt x="3898" y="5581"/>
                  </a:lnTo>
                  <a:cubicBezTo>
                    <a:pt x="3898" y="5465"/>
                    <a:pt x="3811" y="5375"/>
                    <a:pt x="3699" y="5367"/>
                  </a:cubicBezTo>
                  <a:cubicBezTo>
                    <a:pt x="3697" y="5367"/>
                    <a:pt x="3694" y="5367"/>
                    <a:pt x="3692" y="5367"/>
                  </a:cubicBezTo>
                  <a:cubicBezTo>
                    <a:pt x="3579" y="5367"/>
                    <a:pt x="3489" y="5457"/>
                    <a:pt x="3489" y="5570"/>
                  </a:cubicBezTo>
                  <a:lnTo>
                    <a:pt x="3489" y="5653"/>
                  </a:lnTo>
                  <a:cubicBezTo>
                    <a:pt x="3489" y="6740"/>
                    <a:pt x="4072" y="7743"/>
                    <a:pt x="5013" y="8286"/>
                  </a:cubicBezTo>
                  <a:lnTo>
                    <a:pt x="5013" y="9177"/>
                  </a:lnTo>
                  <a:cubicBezTo>
                    <a:pt x="5013" y="9460"/>
                    <a:pt x="4836" y="9713"/>
                    <a:pt x="4568" y="9808"/>
                  </a:cubicBezTo>
                  <a:lnTo>
                    <a:pt x="2319" y="10601"/>
                  </a:lnTo>
                  <a:cubicBezTo>
                    <a:pt x="1714" y="10814"/>
                    <a:pt x="1308" y="11387"/>
                    <a:pt x="1308" y="12028"/>
                  </a:cubicBezTo>
                  <a:lnTo>
                    <a:pt x="1308" y="12723"/>
                  </a:lnTo>
                  <a:cubicBezTo>
                    <a:pt x="1059" y="12564"/>
                    <a:pt x="711" y="12288"/>
                    <a:pt x="580" y="11908"/>
                  </a:cubicBezTo>
                  <a:cubicBezTo>
                    <a:pt x="436" y="11484"/>
                    <a:pt x="551" y="11224"/>
                    <a:pt x="722" y="10829"/>
                  </a:cubicBezTo>
                  <a:cubicBezTo>
                    <a:pt x="888" y="10445"/>
                    <a:pt x="1091" y="9974"/>
                    <a:pt x="1084" y="9228"/>
                  </a:cubicBezTo>
                  <a:cubicBezTo>
                    <a:pt x="1073" y="8435"/>
                    <a:pt x="1240" y="8091"/>
                    <a:pt x="1421" y="7725"/>
                  </a:cubicBezTo>
                  <a:cubicBezTo>
                    <a:pt x="1529" y="7519"/>
                    <a:pt x="1616" y="7301"/>
                    <a:pt x="1685" y="7077"/>
                  </a:cubicBezTo>
                  <a:cubicBezTo>
                    <a:pt x="1794" y="6697"/>
                    <a:pt x="1797" y="6374"/>
                    <a:pt x="1801" y="6063"/>
                  </a:cubicBezTo>
                  <a:cubicBezTo>
                    <a:pt x="1805" y="5730"/>
                    <a:pt x="1808" y="5414"/>
                    <a:pt x="1928" y="5016"/>
                  </a:cubicBezTo>
                  <a:cubicBezTo>
                    <a:pt x="2015" y="4737"/>
                    <a:pt x="2123" y="4549"/>
                    <a:pt x="2246" y="4353"/>
                  </a:cubicBezTo>
                  <a:cubicBezTo>
                    <a:pt x="2438" y="4031"/>
                    <a:pt x="2638" y="3701"/>
                    <a:pt x="2717" y="3006"/>
                  </a:cubicBezTo>
                  <a:cubicBezTo>
                    <a:pt x="2833" y="2050"/>
                    <a:pt x="3442" y="1427"/>
                    <a:pt x="3938" y="1068"/>
                  </a:cubicBezTo>
                  <a:cubicBezTo>
                    <a:pt x="4572" y="612"/>
                    <a:pt x="5278" y="406"/>
                    <a:pt x="5694" y="406"/>
                  </a:cubicBezTo>
                  <a:cubicBezTo>
                    <a:pt x="5894" y="406"/>
                    <a:pt x="6056" y="445"/>
                    <a:pt x="6176" y="525"/>
                  </a:cubicBezTo>
                  <a:cubicBezTo>
                    <a:pt x="6283" y="598"/>
                    <a:pt x="6406" y="634"/>
                    <a:pt x="6530" y="634"/>
                  </a:cubicBezTo>
                  <a:cubicBezTo>
                    <a:pt x="6653" y="634"/>
                    <a:pt x="6777" y="598"/>
                    <a:pt x="6886" y="525"/>
                  </a:cubicBezTo>
                  <a:cubicBezTo>
                    <a:pt x="7005" y="445"/>
                    <a:pt x="7168" y="406"/>
                    <a:pt x="7368" y="406"/>
                  </a:cubicBezTo>
                  <a:close/>
                  <a:moveTo>
                    <a:pt x="5691" y="0"/>
                  </a:moveTo>
                  <a:cubicBezTo>
                    <a:pt x="5104" y="0"/>
                    <a:pt x="4318" y="290"/>
                    <a:pt x="3695" y="739"/>
                  </a:cubicBezTo>
                  <a:cubicBezTo>
                    <a:pt x="3137" y="1144"/>
                    <a:pt x="2442" y="1858"/>
                    <a:pt x="2312" y="2959"/>
                  </a:cubicBezTo>
                  <a:cubicBezTo>
                    <a:pt x="2239" y="3567"/>
                    <a:pt x="2069" y="3850"/>
                    <a:pt x="1892" y="4143"/>
                  </a:cubicBezTo>
                  <a:cubicBezTo>
                    <a:pt x="1739" y="4379"/>
                    <a:pt x="1620" y="4632"/>
                    <a:pt x="1537" y="4897"/>
                  </a:cubicBezTo>
                  <a:cubicBezTo>
                    <a:pt x="1399" y="5353"/>
                    <a:pt x="1395" y="5711"/>
                    <a:pt x="1392" y="6059"/>
                  </a:cubicBezTo>
                  <a:cubicBezTo>
                    <a:pt x="1388" y="6356"/>
                    <a:pt x="1384" y="6639"/>
                    <a:pt x="1290" y="6968"/>
                  </a:cubicBezTo>
                  <a:cubicBezTo>
                    <a:pt x="1229" y="7167"/>
                    <a:pt x="1149" y="7363"/>
                    <a:pt x="1051" y="7548"/>
                  </a:cubicBezTo>
                  <a:cubicBezTo>
                    <a:pt x="859" y="7939"/>
                    <a:pt x="660" y="8344"/>
                    <a:pt x="675" y="9232"/>
                  </a:cubicBezTo>
                  <a:cubicBezTo>
                    <a:pt x="682" y="9891"/>
                    <a:pt x="504" y="10304"/>
                    <a:pt x="349" y="10666"/>
                  </a:cubicBezTo>
                  <a:cubicBezTo>
                    <a:pt x="168" y="11079"/>
                    <a:pt x="1" y="11466"/>
                    <a:pt x="193" y="12039"/>
                  </a:cubicBezTo>
                  <a:cubicBezTo>
                    <a:pt x="407" y="12672"/>
                    <a:pt x="1037" y="13053"/>
                    <a:pt x="1308" y="13190"/>
                  </a:cubicBezTo>
                  <a:lnTo>
                    <a:pt x="1308" y="13719"/>
                  </a:lnTo>
                  <a:cubicBezTo>
                    <a:pt x="1308" y="13853"/>
                    <a:pt x="1411" y="13920"/>
                    <a:pt x="1513" y="13920"/>
                  </a:cubicBezTo>
                  <a:cubicBezTo>
                    <a:pt x="1615" y="13920"/>
                    <a:pt x="1718" y="13853"/>
                    <a:pt x="1718" y="13719"/>
                  </a:cubicBezTo>
                  <a:lnTo>
                    <a:pt x="1718" y="12028"/>
                  </a:lnTo>
                  <a:cubicBezTo>
                    <a:pt x="1718" y="11832"/>
                    <a:pt x="1768" y="11640"/>
                    <a:pt x="1866" y="11474"/>
                  </a:cubicBezTo>
                  <a:lnTo>
                    <a:pt x="2830" y="12299"/>
                  </a:lnTo>
                  <a:cubicBezTo>
                    <a:pt x="2978" y="12426"/>
                    <a:pt x="3061" y="12611"/>
                    <a:pt x="3061" y="12806"/>
                  </a:cubicBezTo>
                  <a:lnTo>
                    <a:pt x="3061" y="13719"/>
                  </a:lnTo>
                  <a:cubicBezTo>
                    <a:pt x="3061" y="13853"/>
                    <a:pt x="3164" y="13920"/>
                    <a:pt x="3266" y="13920"/>
                  </a:cubicBezTo>
                  <a:cubicBezTo>
                    <a:pt x="3368" y="13920"/>
                    <a:pt x="3471" y="13853"/>
                    <a:pt x="3471" y="13719"/>
                  </a:cubicBezTo>
                  <a:lnTo>
                    <a:pt x="3471" y="12806"/>
                  </a:lnTo>
                  <a:cubicBezTo>
                    <a:pt x="3471" y="12495"/>
                    <a:pt x="3333" y="12198"/>
                    <a:pt x="3094" y="11991"/>
                  </a:cubicBezTo>
                  <a:lnTo>
                    <a:pt x="2131" y="11166"/>
                  </a:lnTo>
                  <a:cubicBezTo>
                    <a:pt x="2228" y="11086"/>
                    <a:pt x="2337" y="11024"/>
                    <a:pt x="2453" y="10985"/>
                  </a:cubicBezTo>
                  <a:lnTo>
                    <a:pt x="3749" y="10525"/>
                  </a:lnTo>
                  <a:cubicBezTo>
                    <a:pt x="4626" y="11676"/>
                    <a:pt x="5535" y="12444"/>
                    <a:pt x="6448" y="12814"/>
                  </a:cubicBezTo>
                  <a:cubicBezTo>
                    <a:pt x="6473" y="12824"/>
                    <a:pt x="6499" y="12830"/>
                    <a:pt x="6525" y="12830"/>
                  </a:cubicBezTo>
                  <a:cubicBezTo>
                    <a:pt x="6551" y="12830"/>
                    <a:pt x="6576" y="12824"/>
                    <a:pt x="6600" y="12814"/>
                  </a:cubicBezTo>
                  <a:cubicBezTo>
                    <a:pt x="7157" y="12589"/>
                    <a:pt x="7719" y="12209"/>
                    <a:pt x="8273" y="11684"/>
                  </a:cubicBezTo>
                  <a:cubicBezTo>
                    <a:pt x="8425" y="11538"/>
                    <a:pt x="8291" y="11326"/>
                    <a:pt x="8131" y="11326"/>
                  </a:cubicBezTo>
                  <a:cubicBezTo>
                    <a:pt x="8084" y="11326"/>
                    <a:pt x="8035" y="11344"/>
                    <a:pt x="7990" y="11387"/>
                  </a:cubicBezTo>
                  <a:cubicBezTo>
                    <a:pt x="7502" y="11854"/>
                    <a:pt x="7009" y="12194"/>
                    <a:pt x="6524" y="12404"/>
                  </a:cubicBezTo>
                  <a:cubicBezTo>
                    <a:pt x="5560" y="11988"/>
                    <a:pt x="4724" y="11111"/>
                    <a:pt x="4155" y="10383"/>
                  </a:cubicBezTo>
                  <a:lnTo>
                    <a:pt x="4702" y="10188"/>
                  </a:lnTo>
                  <a:cubicBezTo>
                    <a:pt x="5133" y="10036"/>
                    <a:pt x="5419" y="9630"/>
                    <a:pt x="5419" y="9174"/>
                  </a:cubicBezTo>
                  <a:lnTo>
                    <a:pt x="5419" y="8482"/>
                  </a:lnTo>
                  <a:cubicBezTo>
                    <a:pt x="5774" y="8621"/>
                    <a:pt x="6149" y="8691"/>
                    <a:pt x="6524" y="8691"/>
                  </a:cubicBezTo>
                  <a:cubicBezTo>
                    <a:pt x="6899" y="8691"/>
                    <a:pt x="7273" y="8621"/>
                    <a:pt x="7628" y="8482"/>
                  </a:cubicBezTo>
                  <a:lnTo>
                    <a:pt x="7628" y="9177"/>
                  </a:lnTo>
                  <a:cubicBezTo>
                    <a:pt x="7628" y="9634"/>
                    <a:pt x="7914" y="10039"/>
                    <a:pt x="8345" y="10191"/>
                  </a:cubicBezTo>
                  <a:lnTo>
                    <a:pt x="8892" y="10387"/>
                  </a:lnTo>
                  <a:cubicBezTo>
                    <a:pt x="8780" y="10532"/>
                    <a:pt x="8664" y="10673"/>
                    <a:pt x="8548" y="10804"/>
                  </a:cubicBezTo>
                  <a:cubicBezTo>
                    <a:pt x="8416" y="10958"/>
                    <a:pt x="8554" y="11146"/>
                    <a:pt x="8706" y="11146"/>
                  </a:cubicBezTo>
                  <a:cubicBezTo>
                    <a:pt x="8758" y="11146"/>
                    <a:pt x="8811" y="11124"/>
                    <a:pt x="8856" y="11072"/>
                  </a:cubicBezTo>
                  <a:cubicBezTo>
                    <a:pt x="9005" y="10901"/>
                    <a:pt x="9153" y="10720"/>
                    <a:pt x="9298" y="10528"/>
                  </a:cubicBezTo>
                  <a:lnTo>
                    <a:pt x="10594" y="10988"/>
                  </a:lnTo>
                  <a:cubicBezTo>
                    <a:pt x="10718" y="11028"/>
                    <a:pt x="10830" y="11093"/>
                    <a:pt x="10928" y="11173"/>
                  </a:cubicBezTo>
                  <a:lnTo>
                    <a:pt x="9975" y="11991"/>
                  </a:lnTo>
                  <a:cubicBezTo>
                    <a:pt x="9736" y="12194"/>
                    <a:pt x="9599" y="12491"/>
                    <a:pt x="9599" y="12806"/>
                  </a:cubicBezTo>
                  <a:lnTo>
                    <a:pt x="9599" y="13719"/>
                  </a:lnTo>
                  <a:cubicBezTo>
                    <a:pt x="9599" y="13853"/>
                    <a:pt x="9701" y="13920"/>
                    <a:pt x="9803" y="13920"/>
                  </a:cubicBezTo>
                  <a:cubicBezTo>
                    <a:pt x="9905" y="13920"/>
                    <a:pt x="10008" y="13853"/>
                    <a:pt x="10008" y="13719"/>
                  </a:cubicBezTo>
                  <a:lnTo>
                    <a:pt x="10008" y="12806"/>
                  </a:lnTo>
                  <a:cubicBezTo>
                    <a:pt x="10008" y="12611"/>
                    <a:pt x="10091" y="12426"/>
                    <a:pt x="10240" y="12299"/>
                  </a:cubicBezTo>
                  <a:lnTo>
                    <a:pt x="11188" y="11484"/>
                  </a:lnTo>
                  <a:cubicBezTo>
                    <a:pt x="11283" y="11651"/>
                    <a:pt x="11333" y="11839"/>
                    <a:pt x="11333" y="12028"/>
                  </a:cubicBezTo>
                  <a:lnTo>
                    <a:pt x="11333" y="13719"/>
                  </a:lnTo>
                  <a:cubicBezTo>
                    <a:pt x="11333" y="13853"/>
                    <a:pt x="11435" y="13920"/>
                    <a:pt x="11536" y="13920"/>
                  </a:cubicBezTo>
                  <a:cubicBezTo>
                    <a:pt x="11638" y="13920"/>
                    <a:pt x="11739" y="13853"/>
                    <a:pt x="11739" y="13719"/>
                  </a:cubicBezTo>
                  <a:lnTo>
                    <a:pt x="11739" y="13190"/>
                  </a:lnTo>
                  <a:cubicBezTo>
                    <a:pt x="12011" y="13053"/>
                    <a:pt x="12641" y="12672"/>
                    <a:pt x="12854" y="12039"/>
                  </a:cubicBezTo>
                  <a:cubicBezTo>
                    <a:pt x="13054" y="11466"/>
                    <a:pt x="12883" y="11079"/>
                    <a:pt x="12706" y="10666"/>
                  </a:cubicBezTo>
                  <a:cubicBezTo>
                    <a:pt x="12547" y="10304"/>
                    <a:pt x="12369" y="9891"/>
                    <a:pt x="12380" y="9235"/>
                  </a:cubicBezTo>
                  <a:cubicBezTo>
                    <a:pt x="12391" y="8344"/>
                    <a:pt x="12192" y="7939"/>
                    <a:pt x="12000" y="7548"/>
                  </a:cubicBezTo>
                  <a:cubicBezTo>
                    <a:pt x="11902" y="7363"/>
                    <a:pt x="11822" y="7167"/>
                    <a:pt x="11764" y="6968"/>
                  </a:cubicBezTo>
                  <a:cubicBezTo>
                    <a:pt x="11670" y="6639"/>
                    <a:pt x="11667" y="6360"/>
                    <a:pt x="11663" y="6059"/>
                  </a:cubicBezTo>
                  <a:cubicBezTo>
                    <a:pt x="11659" y="5711"/>
                    <a:pt x="11656" y="5353"/>
                    <a:pt x="11518" y="4900"/>
                  </a:cubicBezTo>
                  <a:cubicBezTo>
                    <a:pt x="11431" y="4632"/>
                    <a:pt x="11312" y="4379"/>
                    <a:pt x="11159" y="4147"/>
                  </a:cubicBezTo>
                  <a:cubicBezTo>
                    <a:pt x="10982" y="3850"/>
                    <a:pt x="10815" y="3567"/>
                    <a:pt x="10743" y="2959"/>
                  </a:cubicBezTo>
                  <a:cubicBezTo>
                    <a:pt x="10613" y="1858"/>
                    <a:pt x="9917" y="1144"/>
                    <a:pt x="9356" y="742"/>
                  </a:cubicBezTo>
                  <a:cubicBezTo>
                    <a:pt x="8733" y="290"/>
                    <a:pt x="7951" y="0"/>
                    <a:pt x="7360" y="0"/>
                  </a:cubicBezTo>
                  <a:cubicBezTo>
                    <a:pt x="7081" y="0"/>
                    <a:pt x="6846" y="65"/>
                    <a:pt x="6654" y="188"/>
                  </a:cubicBezTo>
                  <a:cubicBezTo>
                    <a:pt x="6616" y="215"/>
                    <a:pt x="6572" y="229"/>
                    <a:pt x="6527" y="229"/>
                  </a:cubicBezTo>
                  <a:cubicBezTo>
                    <a:pt x="6482" y="229"/>
                    <a:pt x="6437" y="215"/>
                    <a:pt x="6397" y="188"/>
                  </a:cubicBezTo>
                  <a:cubicBezTo>
                    <a:pt x="6209" y="65"/>
                    <a:pt x="5970" y="0"/>
                    <a:pt x="5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2" name="Google Shape;1322;p47"/>
          <p:cNvSpPr txBox="1"/>
          <p:nvPr/>
        </p:nvSpPr>
        <p:spPr>
          <a:xfrm>
            <a:off x="4849156" y="2793875"/>
            <a:ext cx="33270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ВОЗРАСТНЫЕ ГРУППЫ</a:t>
            </a:r>
            <a:endParaRPr sz="2000" b="1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323" name="Google Shape;1323;p47"/>
          <p:cNvSpPr/>
          <p:nvPr/>
        </p:nvSpPr>
        <p:spPr>
          <a:xfrm>
            <a:off x="5604822" y="3348725"/>
            <a:ext cx="2571300" cy="307800"/>
          </a:xfrm>
          <a:prstGeom prst="roundRect">
            <a:avLst>
              <a:gd name="adj" fmla="val 12184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47"/>
          <p:cNvSpPr/>
          <p:nvPr/>
        </p:nvSpPr>
        <p:spPr>
          <a:xfrm rot="-5400000">
            <a:off x="6383472" y="2570075"/>
            <a:ext cx="307800" cy="1865100"/>
          </a:xfrm>
          <a:prstGeom prst="round2SameRect">
            <a:avLst>
              <a:gd name="adj1" fmla="val 12202"/>
              <a:gd name="adj2" fmla="val 0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47"/>
          <p:cNvSpPr/>
          <p:nvPr/>
        </p:nvSpPr>
        <p:spPr>
          <a:xfrm>
            <a:off x="5604822" y="3792475"/>
            <a:ext cx="2571300" cy="307800"/>
          </a:xfrm>
          <a:prstGeom prst="roundRect">
            <a:avLst>
              <a:gd name="adj" fmla="val 12184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47"/>
          <p:cNvSpPr/>
          <p:nvPr/>
        </p:nvSpPr>
        <p:spPr>
          <a:xfrm rot="-5400000">
            <a:off x="6556418" y="2840875"/>
            <a:ext cx="307800" cy="2211000"/>
          </a:xfrm>
          <a:prstGeom prst="round2SameRect">
            <a:avLst>
              <a:gd name="adj1" fmla="val 12202"/>
              <a:gd name="adj2" fmla="val 0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" name="Google Shape;1327;p47"/>
          <p:cNvSpPr txBox="1"/>
          <p:nvPr/>
        </p:nvSpPr>
        <p:spPr>
          <a:xfrm>
            <a:off x="4849156" y="3331325"/>
            <a:ext cx="6132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26-35</a:t>
            </a:r>
            <a:endParaRPr sz="2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328" name="Google Shape;1328;p47"/>
          <p:cNvSpPr txBox="1"/>
          <p:nvPr/>
        </p:nvSpPr>
        <p:spPr>
          <a:xfrm>
            <a:off x="4849156" y="3775075"/>
            <a:ext cx="6132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36-45</a:t>
            </a:r>
            <a:endParaRPr sz="2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329" name="Google Shape;1329;p47"/>
          <p:cNvSpPr txBox="1"/>
          <p:nvPr/>
        </p:nvSpPr>
        <p:spPr>
          <a:xfrm>
            <a:off x="967851" y="2793875"/>
            <a:ext cx="30285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rPr>
              <a:t>НЕХВАТКА КАДРОВ ПО ОБЛАСТЯМ ЭКОНОМИКИ</a:t>
            </a:r>
            <a:endParaRPr sz="2000" b="1" dirty="0">
              <a:solidFill>
                <a:schemeClr val="dk2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330" name="Google Shape;1330;p47"/>
          <p:cNvSpPr txBox="1"/>
          <p:nvPr/>
        </p:nvSpPr>
        <p:spPr>
          <a:xfrm>
            <a:off x="594911" y="3273350"/>
            <a:ext cx="125993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Менеджмент</a:t>
            </a:r>
            <a:endParaRPr sz="16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331" name="Google Shape;1331;p47"/>
          <p:cNvSpPr txBox="1"/>
          <p:nvPr/>
        </p:nvSpPr>
        <p:spPr>
          <a:xfrm>
            <a:off x="264405" y="4219200"/>
            <a:ext cx="1770746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Отрасль сельского хозяйства</a:t>
            </a:r>
            <a:endParaRPr sz="16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332" name="Google Shape;1332;p47"/>
          <p:cNvSpPr txBox="1"/>
          <p:nvPr/>
        </p:nvSpPr>
        <p:spPr>
          <a:xfrm>
            <a:off x="582353" y="3725857"/>
            <a:ext cx="1134849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IT - </a:t>
            </a:r>
            <a:r>
              <a:rPr lang="ru-RU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сектор</a:t>
            </a:r>
            <a:endParaRPr sz="16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333" name="Google Shape;1333;p47"/>
          <p:cNvSpPr/>
          <p:nvPr/>
        </p:nvSpPr>
        <p:spPr>
          <a:xfrm>
            <a:off x="4903469" y="1237375"/>
            <a:ext cx="3272700" cy="1267500"/>
          </a:xfrm>
          <a:prstGeom prst="roundRect">
            <a:avLst>
              <a:gd name="adj" fmla="val 7723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47"/>
          <p:cNvSpPr txBox="1"/>
          <p:nvPr/>
        </p:nvSpPr>
        <p:spPr>
          <a:xfrm>
            <a:off x="5109352" y="1916125"/>
            <a:ext cx="28455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На одного безработного человека</a:t>
            </a:r>
            <a:endParaRPr sz="1600" dirty="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sp>
        <p:nvSpPr>
          <p:cNvPr id="1335" name="Google Shape;1335;p47"/>
          <p:cNvSpPr txBox="1"/>
          <p:nvPr/>
        </p:nvSpPr>
        <p:spPr>
          <a:xfrm>
            <a:off x="5109352" y="1441225"/>
            <a:ext cx="2845500" cy="4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2500 ВАКАНСИЙ</a:t>
            </a:r>
            <a:endParaRPr sz="2800" dirty="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336" name="Google Shape;1336;p47"/>
          <p:cNvSpPr/>
          <p:nvPr/>
        </p:nvSpPr>
        <p:spPr>
          <a:xfrm>
            <a:off x="5604822" y="4218825"/>
            <a:ext cx="2571300" cy="307800"/>
          </a:xfrm>
          <a:prstGeom prst="roundRect">
            <a:avLst>
              <a:gd name="adj" fmla="val 12184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" name="Google Shape;1337;p47"/>
          <p:cNvSpPr/>
          <p:nvPr/>
        </p:nvSpPr>
        <p:spPr>
          <a:xfrm rot="-5400000">
            <a:off x="5999920" y="3823725"/>
            <a:ext cx="307800" cy="1098000"/>
          </a:xfrm>
          <a:prstGeom prst="round2SameRect">
            <a:avLst>
              <a:gd name="adj1" fmla="val 12202"/>
              <a:gd name="adj2" fmla="val 0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" name="Google Shape;1338;p47"/>
          <p:cNvSpPr txBox="1"/>
          <p:nvPr/>
        </p:nvSpPr>
        <p:spPr>
          <a:xfrm>
            <a:off x="4849156" y="4201425"/>
            <a:ext cx="613200" cy="3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rPr>
              <a:t>46-55</a:t>
            </a:r>
            <a:endParaRPr sz="2000">
              <a:solidFill>
                <a:schemeClr val="dk1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339" name="Google Shape;1339;p47"/>
          <p:cNvSpPr/>
          <p:nvPr/>
        </p:nvSpPr>
        <p:spPr>
          <a:xfrm>
            <a:off x="2089250" y="334865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0" name="Google Shape;1340;p47"/>
          <p:cNvSpPr/>
          <p:nvPr/>
        </p:nvSpPr>
        <p:spPr>
          <a:xfrm>
            <a:off x="2423825" y="334865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" name="Google Shape;1341;p47"/>
          <p:cNvSpPr/>
          <p:nvPr/>
        </p:nvSpPr>
        <p:spPr>
          <a:xfrm>
            <a:off x="2758400" y="334865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47"/>
          <p:cNvSpPr/>
          <p:nvPr/>
        </p:nvSpPr>
        <p:spPr>
          <a:xfrm>
            <a:off x="3092975" y="334865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47"/>
          <p:cNvSpPr/>
          <p:nvPr/>
        </p:nvSpPr>
        <p:spPr>
          <a:xfrm>
            <a:off x="3427550" y="334865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4" name="Google Shape;1344;p47"/>
          <p:cNvSpPr/>
          <p:nvPr/>
        </p:nvSpPr>
        <p:spPr>
          <a:xfrm>
            <a:off x="3762125" y="334865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5" name="Google Shape;1345;p47"/>
          <p:cNvSpPr/>
          <p:nvPr/>
        </p:nvSpPr>
        <p:spPr>
          <a:xfrm>
            <a:off x="2089250" y="3821575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6" name="Google Shape;1346;p47"/>
          <p:cNvSpPr/>
          <p:nvPr/>
        </p:nvSpPr>
        <p:spPr>
          <a:xfrm>
            <a:off x="2423825" y="3821575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" name="Google Shape;1347;p47"/>
          <p:cNvSpPr/>
          <p:nvPr/>
        </p:nvSpPr>
        <p:spPr>
          <a:xfrm>
            <a:off x="2758400" y="3821575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" name="Google Shape;1348;p47"/>
          <p:cNvSpPr/>
          <p:nvPr/>
        </p:nvSpPr>
        <p:spPr>
          <a:xfrm>
            <a:off x="3092975" y="3821575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9" name="Google Shape;1349;p47"/>
          <p:cNvSpPr/>
          <p:nvPr/>
        </p:nvSpPr>
        <p:spPr>
          <a:xfrm>
            <a:off x="3427550" y="3821575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" name="Google Shape;1350;p47"/>
          <p:cNvSpPr/>
          <p:nvPr/>
        </p:nvSpPr>
        <p:spPr>
          <a:xfrm>
            <a:off x="3762125" y="3821575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47"/>
          <p:cNvSpPr/>
          <p:nvPr/>
        </p:nvSpPr>
        <p:spPr>
          <a:xfrm>
            <a:off x="2089250" y="429450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47"/>
          <p:cNvSpPr/>
          <p:nvPr/>
        </p:nvSpPr>
        <p:spPr>
          <a:xfrm>
            <a:off x="2423825" y="429450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3" name="Google Shape;1353;p47"/>
          <p:cNvSpPr/>
          <p:nvPr/>
        </p:nvSpPr>
        <p:spPr>
          <a:xfrm>
            <a:off x="2758400" y="429450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" name="Google Shape;1354;p47"/>
          <p:cNvSpPr/>
          <p:nvPr/>
        </p:nvSpPr>
        <p:spPr>
          <a:xfrm>
            <a:off x="3092975" y="429450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" name="Google Shape;1355;p47"/>
          <p:cNvSpPr/>
          <p:nvPr/>
        </p:nvSpPr>
        <p:spPr>
          <a:xfrm>
            <a:off x="3427550" y="429450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" name="Google Shape;1356;p47"/>
          <p:cNvSpPr/>
          <p:nvPr/>
        </p:nvSpPr>
        <p:spPr>
          <a:xfrm>
            <a:off x="3762125" y="4294500"/>
            <a:ext cx="234300" cy="234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ol Startup Business Plan by Slidesgo">
  <a:themeElements>
    <a:clrScheme name="Simple Light">
      <a:dk1>
        <a:srgbClr val="000000"/>
      </a:dk1>
      <a:lt1>
        <a:srgbClr val="FFFFFF"/>
      </a:lt1>
      <a:dk2>
        <a:srgbClr val="20DD2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431</Words>
  <Application>Microsoft Office PowerPoint</Application>
  <PresentationFormat>Экран (16:9)</PresentationFormat>
  <Paragraphs>129</Paragraphs>
  <Slides>22</Slides>
  <Notes>22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9" baseType="lpstr">
      <vt:lpstr>Arial</vt:lpstr>
      <vt:lpstr>Bebas Neue</vt:lpstr>
      <vt:lpstr>Cairo</vt:lpstr>
      <vt:lpstr>Georgia</vt:lpstr>
      <vt:lpstr>PT Sans</vt:lpstr>
      <vt:lpstr>Staatliches</vt:lpstr>
      <vt:lpstr>Cool Startup Business Plan by Slidesgo</vt:lpstr>
      <vt:lpstr>BUSINESS PLAN</vt:lpstr>
      <vt:lpstr>ПЛАН ПРЕЗЕНТАЦИИ</vt:lpstr>
      <vt:lpstr>Миссия стартапа</vt:lpstr>
      <vt:lpstr> ВЗГЛЯД</vt:lpstr>
      <vt:lpstr>ПРОБЛЕМА     VS      РЕШЕНИЕ</vt:lpstr>
      <vt:lpstr>-Наталья Дембинская(РИА Новости) </vt:lpstr>
      <vt:lpstr>АНАЛИЗ</vt:lpstr>
      <vt:lpstr>ОБЪЕМ РЫНКА</vt:lpstr>
      <vt:lpstr>РАСПРЕДЕЛЕНИЕ ПО ГРУППАМ</vt:lpstr>
      <vt:lpstr>АНАЛИЗ КОНКУРЕНТОВ</vt:lpstr>
      <vt:lpstr>МАРКЕТИНГОВЫЙ</vt:lpstr>
      <vt:lpstr>РЕКЛАМА</vt:lpstr>
      <vt:lpstr>ИСПОЛЬЗОВАНИЕ ГОСУДАРСТВЕННОЙ ПОМОЩИ</vt:lpstr>
      <vt:lpstr>МЕНЕДЖМЕНТА</vt:lpstr>
      <vt:lpstr>OUR TEAM</vt:lpstr>
      <vt:lpstr>ОРГАНИЗАЦИЯ РАБОТЫ НАД ПРОЕКТОМ</vt:lpstr>
      <vt:lpstr>ФИНАНСОВЫЙ</vt:lpstr>
      <vt:lpstr>1m</vt:lpstr>
      <vt:lpstr>ПРОЦЕСС РАЗВИТИЯ</vt:lpstr>
      <vt:lpstr>ПРЕДПОЛАГАЕМЫЙ РОСТ</vt:lpstr>
      <vt:lpstr>150,000,000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PLAN</dc:title>
  <cp:lastModifiedBy>Инсаф</cp:lastModifiedBy>
  <cp:revision>33</cp:revision>
  <dcterms:modified xsi:type="dcterms:W3CDTF">2023-07-13T18:41:49Z</dcterms:modified>
</cp:coreProperties>
</file>